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0"/>
  </p:notesMasterIdLst>
  <p:sldIdLst>
    <p:sldId id="268" r:id="rId5"/>
    <p:sldId id="390" r:id="rId6"/>
    <p:sldId id="377" r:id="rId7"/>
    <p:sldId id="378" r:id="rId8"/>
    <p:sldId id="391" r:id="rId9"/>
    <p:sldId id="438" r:id="rId10"/>
    <p:sldId id="448" r:id="rId11"/>
    <p:sldId id="449" r:id="rId12"/>
    <p:sldId id="450" r:id="rId13"/>
    <p:sldId id="451" r:id="rId14"/>
    <p:sldId id="452" r:id="rId15"/>
    <p:sldId id="453" r:id="rId16"/>
    <p:sldId id="446" r:id="rId17"/>
    <p:sldId id="454" r:id="rId18"/>
    <p:sldId id="455" r:id="rId19"/>
    <p:sldId id="447" r:id="rId20"/>
    <p:sldId id="456" r:id="rId21"/>
    <p:sldId id="435" r:id="rId22"/>
    <p:sldId id="414" r:id="rId23"/>
    <p:sldId id="393" r:id="rId24"/>
    <p:sldId id="436" r:id="rId25"/>
    <p:sldId id="437" r:id="rId26"/>
    <p:sldId id="442" r:id="rId27"/>
    <p:sldId id="444" r:id="rId28"/>
    <p:sldId id="457" r:id="rId29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6E6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0113326-4833-4950-8EFC-3D49E2C8C5A0}" v="68" dt="2022-11-22T12:55:43.33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181" autoAdjust="0"/>
    <p:restoredTop sz="94660"/>
  </p:normalViewPr>
  <p:slideViewPr>
    <p:cSldViewPr snapToGrid="0" showGuides="1">
      <p:cViewPr varScale="1">
        <p:scale>
          <a:sx n="162" d="100"/>
          <a:sy n="162" d="100"/>
        </p:scale>
        <p:origin x="2898" y="1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microsoft.com/office/2016/11/relationships/changesInfo" Target="changesInfos/changesInfo1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tijn Weijermars" userId="2933e1d2-70ff-47b3-ad61-d61e32fda646" providerId="ADAL" clId="{A0113326-4833-4950-8EFC-3D49E2C8C5A0}"/>
    <pc:docChg chg="custSel addSld delSld modSld sldOrd">
      <pc:chgData name="Stijn Weijermars" userId="2933e1d2-70ff-47b3-ad61-d61e32fda646" providerId="ADAL" clId="{A0113326-4833-4950-8EFC-3D49E2C8C5A0}" dt="2022-11-22T12:56:30.797" v="287" actId="1076"/>
      <pc:docMkLst>
        <pc:docMk/>
      </pc:docMkLst>
      <pc:sldChg chg="modSp mod">
        <pc:chgData name="Stijn Weijermars" userId="2933e1d2-70ff-47b3-ad61-d61e32fda646" providerId="ADAL" clId="{A0113326-4833-4950-8EFC-3D49E2C8C5A0}" dt="2022-11-22T12:18:39.389" v="43" actId="20577"/>
        <pc:sldMkLst>
          <pc:docMk/>
          <pc:sldMk cId="3878736986" sldId="268"/>
        </pc:sldMkLst>
        <pc:spChg chg="mod">
          <ac:chgData name="Stijn Weijermars" userId="2933e1d2-70ff-47b3-ad61-d61e32fda646" providerId="ADAL" clId="{A0113326-4833-4950-8EFC-3D49E2C8C5A0}" dt="2022-11-22T12:18:33.835" v="42" actId="20577"/>
          <ac:spMkLst>
            <pc:docMk/>
            <pc:sldMk cId="3878736986" sldId="268"/>
            <ac:spMk id="8" creationId="{BBD7C9EE-C66F-4B59-9527-5D3C27382E5E}"/>
          </ac:spMkLst>
        </pc:spChg>
        <pc:spChg chg="mod">
          <ac:chgData name="Stijn Weijermars" userId="2933e1d2-70ff-47b3-ad61-d61e32fda646" providerId="ADAL" clId="{A0113326-4833-4950-8EFC-3D49E2C8C5A0}" dt="2022-11-22T12:18:13.285" v="26" actId="20577"/>
          <ac:spMkLst>
            <pc:docMk/>
            <pc:sldMk cId="3878736986" sldId="268"/>
            <ac:spMk id="9" creationId="{3F2503CA-BD50-40D9-B48F-71457F24A0B4}"/>
          </ac:spMkLst>
        </pc:spChg>
        <pc:spChg chg="mod">
          <ac:chgData name="Stijn Weijermars" userId="2933e1d2-70ff-47b3-ad61-d61e32fda646" providerId="ADAL" clId="{A0113326-4833-4950-8EFC-3D49E2C8C5A0}" dt="2022-11-22T12:18:39.389" v="43" actId="20577"/>
          <ac:spMkLst>
            <pc:docMk/>
            <pc:sldMk cId="3878736986" sldId="268"/>
            <ac:spMk id="10" creationId="{E8004E6F-5AE4-469B-A1C6-E8A716547937}"/>
          </ac:spMkLst>
        </pc:spChg>
      </pc:sldChg>
      <pc:sldChg chg="del">
        <pc:chgData name="Stijn Weijermars" userId="2933e1d2-70ff-47b3-ad61-d61e32fda646" providerId="ADAL" clId="{A0113326-4833-4950-8EFC-3D49E2C8C5A0}" dt="2022-11-22T12:13:00.695" v="0" actId="47"/>
        <pc:sldMkLst>
          <pc:docMk/>
          <pc:sldMk cId="1203596527" sldId="376"/>
        </pc:sldMkLst>
      </pc:sldChg>
      <pc:sldChg chg="del">
        <pc:chgData name="Stijn Weijermars" userId="2933e1d2-70ff-47b3-ad61-d61e32fda646" providerId="ADAL" clId="{A0113326-4833-4950-8EFC-3D49E2C8C5A0}" dt="2022-11-22T12:13:17.100" v="2" actId="47"/>
        <pc:sldMkLst>
          <pc:docMk/>
          <pc:sldMk cId="425013670" sldId="388"/>
        </pc:sldMkLst>
      </pc:sldChg>
      <pc:sldChg chg="del">
        <pc:chgData name="Stijn Weijermars" userId="2933e1d2-70ff-47b3-ad61-d61e32fda646" providerId="ADAL" clId="{A0113326-4833-4950-8EFC-3D49E2C8C5A0}" dt="2022-11-22T12:13:16.469" v="1" actId="47"/>
        <pc:sldMkLst>
          <pc:docMk/>
          <pc:sldMk cId="2570425007" sldId="389"/>
        </pc:sldMkLst>
      </pc:sldChg>
      <pc:sldChg chg="addSp modSp mod ord">
        <pc:chgData name="Stijn Weijermars" userId="2933e1d2-70ff-47b3-ad61-d61e32fda646" providerId="ADAL" clId="{A0113326-4833-4950-8EFC-3D49E2C8C5A0}" dt="2022-11-22T12:19:30.373" v="45"/>
        <pc:sldMkLst>
          <pc:docMk/>
          <pc:sldMk cId="38336439" sldId="390"/>
        </pc:sldMkLst>
        <pc:spChg chg="mod">
          <ac:chgData name="Stijn Weijermars" userId="2933e1d2-70ff-47b3-ad61-d61e32fda646" providerId="ADAL" clId="{A0113326-4833-4950-8EFC-3D49E2C8C5A0}" dt="2022-11-22T12:17:29.350" v="5" actId="20577"/>
          <ac:spMkLst>
            <pc:docMk/>
            <pc:sldMk cId="38336439" sldId="390"/>
            <ac:spMk id="3" creationId="{E14B20EA-61E0-428C-B7EE-24A3D4D8AB1B}"/>
          </ac:spMkLst>
        </pc:spChg>
        <pc:picChg chg="add mod">
          <ac:chgData name="Stijn Weijermars" userId="2933e1d2-70ff-47b3-ad61-d61e32fda646" providerId="ADAL" clId="{A0113326-4833-4950-8EFC-3D49E2C8C5A0}" dt="2022-11-22T12:17:22.399" v="4" actId="1076"/>
          <ac:picMkLst>
            <pc:docMk/>
            <pc:sldMk cId="38336439" sldId="390"/>
            <ac:picMk id="5" creationId="{5F156993-0F20-2CA2-B5E9-22CF2580F3E0}"/>
          </ac:picMkLst>
        </pc:picChg>
      </pc:sldChg>
      <pc:sldChg chg="del">
        <pc:chgData name="Stijn Weijermars" userId="2933e1d2-70ff-47b3-ad61-d61e32fda646" providerId="ADAL" clId="{A0113326-4833-4950-8EFC-3D49E2C8C5A0}" dt="2022-11-22T12:20:10.757" v="47" actId="47"/>
        <pc:sldMkLst>
          <pc:docMk/>
          <pc:sldMk cId="938382926" sldId="392"/>
        </pc:sldMkLst>
      </pc:sldChg>
      <pc:sldChg chg="modSp mod">
        <pc:chgData name="Stijn Weijermars" userId="2933e1d2-70ff-47b3-ad61-d61e32fda646" providerId="ADAL" clId="{A0113326-4833-4950-8EFC-3D49E2C8C5A0}" dt="2022-11-22T12:56:30.797" v="287" actId="1076"/>
        <pc:sldMkLst>
          <pc:docMk/>
          <pc:sldMk cId="3898572224" sldId="437"/>
        </pc:sldMkLst>
        <pc:picChg chg="mod">
          <ac:chgData name="Stijn Weijermars" userId="2933e1d2-70ff-47b3-ad61-d61e32fda646" providerId="ADAL" clId="{A0113326-4833-4950-8EFC-3D49E2C8C5A0}" dt="2022-11-22T12:56:30.797" v="287" actId="1076"/>
          <ac:picMkLst>
            <pc:docMk/>
            <pc:sldMk cId="3898572224" sldId="437"/>
            <ac:picMk id="4" creationId="{A61B0005-A6A1-4421-8B67-460304F65654}"/>
          </ac:picMkLst>
        </pc:picChg>
      </pc:sldChg>
      <pc:sldChg chg="del">
        <pc:chgData name="Stijn Weijermars" userId="2933e1d2-70ff-47b3-ad61-d61e32fda646" providerId="ADAL" clId="{A0113326-4833-4950-8EFC-3D49E2C8C5A0}" dt="2022-11-22T12:20:16.949" v="48" actId="47"/>
        <pc:sldMkLst>
          <pc:docMk/>
          <pc:sldMk cId="1716196219" sldId="439"/>
        </pc:sldMkLst>
      </pc:sldChg>
      <pc:sldChg chg="del">
        <pc:chgData name="Stijn Weijermars" userId="2933e1d2-70ff-47b3-ad61-d61e32fda646" providerId="ADAL" clId="{A0113326-4833-4950-8EFC-3D49E2C8C5A0}" dt="2022-11-22T12:21:54.642" v="51" actId="2696"/>
        <pc:sldMkLst>
          <pc:docMk/>
          <pc:sldMk cId="1339408570" sldId="440"/>
        </pc:sldMkLst>
      </pc:sldChg>
      <pc:sldChg chg="ord">
        <pc:chgData name="Stijn Weijermars" userId="2933e1d2-70ff-47b3-ad61-d61e32fda646" providerId="ADAL" clId="{A0113326-4833-4950-8EFC-3D49E2C8C5A0}" dt="2022-11-22T12:21:11.579" v="50"/>
        <pc:sldMkLst>
          <pc:docMk/>
          <pc:sldMk cId="2804807345" sldId="442"/>
        </pc:sldMkLst>
      </pc:sldChg>
      <pc:sldChg chg="del">
        <pc:chgData name="Stijn Weijermars" userId="2933e1d2-70ff-47b3-ad61-d61e32fda646" providerId="ADAL" clId="{A0113326-4833-4950-8EFC-3D49E2C8C5A0}" dt="2022-11-22T12:19:40.906" v="46" actId="47"/>
        <pc:sldMkLst>
          <pc:docMk/>
          <pc:sldMk cId="3376109158" sldId="443"/>
        </pc:sldMkLst>
      </pc:sldChg>
      <pc:sldChg chg="addSp delSp modSp new mod">
        <pc:chgData name="Stijn Weijermars" userId="2933e1d2-70ff-47b3-ad61-d61e32fda646" providerId="ADAL" clId="{A0113326-4833-4950-8EFC-3D49E2C8C5A0}" dt="2022-11-22T12:55:43.332" v="283" actId="1076"/>
        <pc:sldMkLst>
          <pc:docMk/>
          <pc:sldMk cId="443466739" sldId="457"/>
        </pc:sldMkLst>
        <pc:spChg chg="mod">
          <ac:chgData name="Stijn Weijermars" userId="2933e1d2-70ff-47b3-ad61-d61e32fda646" providerId="ADAL" clId="{A0113326-4833-4950-8EFC-3D49E2C8C5A0}" dt="2022-11-22T12:46:40.639" v="257" actId="20577"/>
          <ac:spMkLst>
            <pc:docMk/>
            <pc:sldMk cId="443466739" sldId="457"/>
            <ac:spMk id="2" creationId="{67311B6A-0C75-A045-DF8E-2BD16449EAA0}"/>
          </ac:spMkLst>
        </pc:spChg>
        <pc:spChg chg="del">
          <ac:chgData name="Stijn Weijermars" userId="2933e1d2-70ff-47b3-ad61-d61e32fda646" providerId="ADAL" clId="{A0113326-4833-4950-8EFC-3D49E2C8C5A0}" dt="2022-11-22T12:37:46.547" v="53"/>
          <ac:spMkLst>
            <pc:docMk/>
            <pc:sldMk cId="443466739" sldId="457"/>
            <ac:spMk id="3" creationId="{AD1E3690-D0BF-AD84-3C36-8E26C926C1B9}"/>
          </ac:spMkLst>
        </pc:spChg>
        <pc:picChg chg="add del">
          <ac:chgData name="Stijn Weijermars" userId="2933e1d2-70ff-47b3-ad61-d61e32fda646" providerId="ADAL" clId="{A0113326-4833-4950-8EFC-3D49E2C8C5A0}" dt="2022-11-22T12:52:57.865" v="259"/>
          <ac:picMkLst>
            <pc:docMk/>
            <pc:sldMk cId="443466739" sldId="457"/>
            <ac:picMk id="3" creationId="{72B040A1-C092-05CE-B69C-EF20FE192584}"/>
          </ac:picMkLst>
        </pc:picChg>
        <pc:picChg chg="add del">
          <ac:chgData name="Stijn Weijermars" userId="2933e1d2-70ff-47b3-ad61-d61e32fda646" providerId="ADAL" clId="{A0113326-4833-4950-8EFC-3D49E2C8C5A0}" dt="2022-11-22T12:53:08.985" v="261"/>
          <ac:picMkLst>
            <pc:docMk/>
            <pc:sldMk cId="443466739" sldId="457"/>
            <ac:picMk id="7" creationId="{983DA4AE-B20F-33F5-92BD-FB604509E923}"/>
          </ac:picMkLst>
        </pc:picChg>
        <pc:picChg chg="add del mod ord modCrop">
          <ac:chgData name="Stijn Weijermars" userId="2933e1d2-70ff-47b3-ad61-d61e32fda646" providerId="ADAL" clId="{A0113326-4833-4950-8EFC-3D49E2C8C5A0}" dt="2022-11-22T12:55:24.045" v="278" actId="478"/>
          <ac:picMkLst>
            <pc:docMk/>
            <pc:sldMk cId="443466739" sldId="457"/>
            <ac:picMk id="9" creationId="{8A5FEA16-A03D-C42F-46C0-594039851ED9}"/>
          </ac:picMkLst>
        </pc:picChg>
        <pc:picChg chg="add mod">
          <ac:chgData name="Stijn Weijermars" userId="2933e1d2-70ff-47b3-ad61-d61e32fda646" providerId="ADAL" clId="{A0113326-4833-4950-8EFC-3D49E2C8C5A0}" dt="2022-11-22T12:55:29.069" v="279" actId="1076"/>
          <ac:picMkLst>
            <pc:docMk/>
            <pc:sldMk cId="443466739" sldId="457"/>
            <ac:picMk id="11" creationId="{22093360-B34B-6B43-0E51-51D0FF8C14E0}"/>
          </ac:picMkLst>
        </pc:picChg>
        <pc:picChg chg="add mod">
          <ac:chgData name="Stijn Weijermars" userId="2933e1d2-70ff-47b3-ad61-d61e32fda646" providerId="ADAL" clId="{A0113326-4833-4950-8EFC-3D49E2C8C5A0}" dt="2022-11-22T12:55:36.225" v="280" actId="1076"/>
          <ac:picMkLst>
            <pc:docMk/>
            <pc:sldMk cId="443466739" sldId="457"/>
            <ac:picMk id="1026" creationId="{EB2EE2F8-FE2A-FD89-E961-CA01DFC0FE53}"/>
          </ac:picMkLst>
        </pc:picChg>
        <pc:picChg chg="add mod">
          <ac:chgData name="Stijn Weijermars" userId="2933e1d2-70ff-47b3-ad61-d61e32fda646" providerId="ADAL" clId="{A0113326-4833-4950-8EFC-3D49E2C8C5A0}" dt="2022-11-22T12:55:39.764" v="282" actId="1076"/>
          <ac:picMkLst>
            <pc:docMk/>
            <pc:sldMk cId="443466739" sldId="457"/>
            <ac:picMk id="1028" creationId="{73A9E2D9-1984-29D3-53A5-C1048F367F17}"/>
          </ac:picMkLst>
        </pc:picChg>
        <pc:picChg chg="add mod">
          <ac:chgData name="Stijn Weijermars" userId="2933e1d2-70ff-47b3-ad61-d61e32fda646" providerId="ADAL" clId="{A0113326-4833-4950-8EFC-3D49E2C8C5A0}" dt="2022-11-22T12:55:43.332" v="283" actId="1076"/>
          <ac:picMkLst>
            <pc:docMk/>
            <pc:sldMk cId="443466739" sldId="457"/>
            <ac:picMk id="1030" creationId="{CDD2DD92-5698-6E27-D6BA-C8FA02DB98B4}"/>
          </ac:picMkLst>
        </pc:picChg>
        <pc:picChg chg="add mod">
          <ac:chgData name="Stijn Weijermars" userId="2933e1d2-70ff-47b3-ad61-d61e32fda646" providerId="ADAL" clId="{A0113326-4833-4950-8EFC-3D49E2C8C5A0}" dt="2022-11-22T12:44:41.680" v="100" actId="1076"/>
          <ac:picMkLst>
            <pc:docMk/>
            <pc:sldMk cId="443466739" sldId="457"/>
            <ac:picMk id="1032" creationId="{BB43658A-1502-17D3-F19E-859A9473A78B}"/>
          </ac:picMkLst>
        </pc:picChg>
        <pc:picChg chg="add mod">
          <ac:chgData name="Stijn Weijermars" userId="2933e1d2-70ff-47b3-ad61-d61e32fda646" providerId="ADAL" clId="{A0113326-4833-4950-8EFC-3D49E2C8C5A0}" dt="2022-11-22T12:45:30.782" v="107" actId="1076"/>
          <ac:picMkLst>
            <pc:docMk/>
            <pc:sldMk cId="443466739" sldId="457"/>
            <ac:picMk id="1034" creationId="{3777ED30-87CF-CAA5-DC04-BA86B2A0273B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8397CF-E02E-4903-A055-890F16227311}" type="datetimeFigureOut">
              <a:rPr lang="en-GB" smtClean="0"/>
              <a:t>22/11/2022</a:t>
            </a:fld>
            <a:endParaRPr lang="en-GB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B9AB66-6B1B-4D33-8EC2-D94AB424B261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82109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B9AB66-6B1B-4D33-8EC2-D94AB424B261}" type="slidenum">
              <a:rPr lang="nl-NL" smtClean="0"/>
              <a:t>1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6998821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EF8B88-49C2-453F-92C1-FE690164DB82}" type="slidenum">
              <a:rPr lang="nl-NL" smtClean="0"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319263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Afbeelding met persoon, menigte&#10;&#10;Automatisch gegenereerde beschrijving">
            <a:extLst>
              <a:ext uri="{FF2B5EF4-FFF2-40B4-BE49-F238E27FC236}">
                <a16:creationId xmlns:a16="http://schemas.microsoft.com/office/drawing/2014/main" id="{D61A5846-9542-4568-9DFE-94882DCA62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E6A3B44-C3A4-4030-BE9F-ACEE9C0329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1476" y="3873911"/>
            <a:ext cx="8676000" cy="1612489"/>
          </a:xfrm>
        </p:spPr>
        <p:txBody>
          <a:bodyPr anchor="b">
            <a:spAutoFit/>
          </a:bodyPr>
          <a:lstStyle>
            <a:lvl1pPr algn="l">
              <a:lnSpc>
                <a:spcPct val="85000"/>
              </a:lnSpc>
              <a:defRPr sz="6000" spc="-120" baseline="0">
                <a:solidFill>
                  <a:schemeClr val="accent1"/>
                </a:solidFill>
              </a:defRPr>
            </a:lvl1pPr>
          </a:lstStyle>
          <a:p>
            <a:r>
              <a:rPr lang="nl-NL" noProof="0"/>
              <a:t>Klik om stijl te bewerken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2EC93EC-A872-4FAC-B36E-1B40DF87C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0800" y="7020000"/>
            <a:ext cx="311944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45B76B8B-DE07-48A4-9913-B57A52F2F853}" type="slidenum">
              <a:rPr lang="nl-NL" noProof="0" smtClean="0"/>
              <a:pPr/>
              <a:t>‹nr.›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8BD83B1-012B-4993-AAB0-F2B67EA0E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74750" y="6325170"/>
            <a:ext cx="4921250" cy="2160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l-NL" noProof="0"/>
              <a:t>Onderwerp van de presentatie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01A664A-A156-48B9-B667-7D4F53ADD6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1476" y="6325170"/>
            <a:ext cx="803274" cy="2160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500BEC53-6C66-491A-8262-6C9644C07152}" type="datetime1">
              <a:rPr lang="nl-NL" noProof="0" smtClean="0"/>
              <a:t>22-11-2022</a:t>
            </a:fld>
            <a:endParaRPr lang="nl-NL" noProof="0"/>
          </a:p>
        </p:txBody>
      </p:sp>
      <p:grpSp>
        <p:nvGrpSpPr>
          <p:cNvPr id="8" name="Logo">
            <a:extLst>
              <a:ext uri="{FF2B5EF4-FFF2-40B4-BE49-F238E27FC236}">
                <a16:creationId xmlns:a16="http://schemas.microsoft.com/office/drawing/2014/main" id="{4453D30A-766F-4B73-9465-D7700EE84C99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9056685" y="5896036"/>
            <a:ext cx="2750453" cy="571690"/>
            <a:chOff x="4033837" y="3000375"/>
            <a:chExt cx="2429593" cy="504996"/>
          </a:xfrm>
          <a:solidFill>
            <a:schemeClr val="accent1"/>
          </a:solidFill>
        </p:grpSpPr>
        <p:sp>
          <p:nvSpPr>
            <p:cNvPr id="9" name="Vrije vorm: vorm 8">
              <a:extLst>
                <a:ext uri="{FF2B5EF4-FFF2-40B4-BE49-F238E27FC236}">
                  <a16:creationId xmlns:a16="http://schemas.microsoft.com/office/drawing/2014/main" id="{436F56CC-3885-4BCC-A432-999DFDC6D00D}"/>
                </a:ext>
              </a:extLst>
            </p:cNvPr>
            <p:cNvSpPr/>
            <p:nvPr/>
          </p:nvSpPr>
          <p:spPr>
            <a:xfrm>
              <a:off x="4444685" y="3150375"/>
              <a:ext cx="313512" cy="357739"/>
            </a:xfrm>
            <a:custGeom>
              <a:avLst/>
              <a:gdLst>
                <a:gd name="connsiteX0" fmla="*/ 215100 w 313512"/>
                <a:gd name="connsiteY0" fmla="*/ 347095 h 357739"/>
                <a:gd name="connsiteX1" fmla="*/ 215100 w 313512"/>
                <a:gd name="connsiteY1" fmla="*/ 317990 h 357739"/>
                <a:gd name="connsiteX2" fmla="*/ 119499 w 313512"/>
                <a:gd name="connsiteY2" fmla="*/ 357739 h 357739"/>
                <a:gd name="connsiteX3" fmla="*/ 0 w 313512"/>
                <a:gd name="connsiteY3" fmla="*/ 220032 h 357739"/>
                <a:gd name="connsiteX4" fmla="*/ 0 w 313512"/>
                <a:gd name="connsiteY4" fmla="*/ 0 h 357739"/>
                <a:gd name="connsiteX5" fmla="*/ 98413 w 313512"/>
                <a:gd name="connsiteY5" fmla="*/ 0 h 357739"/>
                <a:gd name="connsiteX6" fmla="*/ 98413 w 313512"/>
                <a:gd name="connsiteY6" fmla="*/ 202290 h 357739"/>
                <a:gd name="connsiteX7" fmla="*/ 152543 w 313512"/>
                <a:gd name="connsiteY7" fmla="*/ 269011 h 357739"/>
                <a:gd name="connsiteX8" fmla="*/ 215100 w 313512"/>
                <a:gd name="connsiteY8" fmla="*/ 189519 h 357739"/>
                <a:gd name="connsiteX9" fmla="*/ 215100 w 313512"/>
                <a:gd name="connsiteY9" fmla="*/ 0 h 357739"/>
                <a:gd name="connsiteX10" fmla="*/ 313513 w 313512"/>
                <a:gd name="connsiteY10" fmla="*/ 0 h 357739"/>
                <a:gd name="connsiteX11" fmla="*/ 313513 w 313512"/>
                <a:gd name="connsiteY11" fmla="*/ 347095 h 357739"/>
                <a:gd name="connsiteX12" fmla="*/ 215100 w 313512"/>
                <a:gd name="connsiteY12" fmla="*/ 347095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3512" h="357739">
                  <a:moveTo>
                    <a:pt x="215100" y="347095"/>
                  </a:moveTo>
                  <a:lnTo>
                    <a:pt x="215100" y="317990"/>
                  </a:lnTo>
                  <a:cubicBezTo>
                    <a:pt x="192606" y="342129"/>
                    <a:pt x="160269" y="357739"/>
                    <a:pt x="119499" y="357739"/>
                  </a:cubicBezTo>
                  <a:cubicBezTo>
                    <a:pt x="44288" y="357739"/>
                    <a:pt x="0" y="304507"/>
                    <a:pt x="0" y="220032"/>
                  </a:cubicBezTo>
                  <a:lnTo>
                    <a:pt x="0" y="0"/>
                  </a:lnTo>
                  <a:lnTo>
                    <a:pt x="98413" y="0"/>
                  </a:lnTo>
                  <a:lnTo>
                    <a:pt x="98413" y="202290"/>
                  </a:lnTo>
                  <a:cubicBezTo>
                    <a:pt x="98413" y="246303"/>
                    <a:pt x="115986" y="269011"/>
                    <a:pt x="152543" y="269011"/>
                  </a:cubicBezTo>
                  <a:cubicBezTo>
                    <a:pt x="190496" y="269011"/>
                    <a:pt x="215100" y="239912"/>
                    <a:pt x="215100" y="189519"/>
                  </a:cubicBezTo>
                  <a:lnTo>
                    <a:pt x="215100" y="0"/>
                  </a:lnTo>
                  <a:lnTo>
                    <a:pt x="313513" y="0"/>
                  </a:lnTo>
                  <a:lnTo>
                    <a:pt x="313513" y="347095"/>
                  </a:lnTo>
                  <a:lnTo>
                    <a:pt x="215100" y="347095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lIns="0" tIns="0" rIns="0" bIns="0" rtlCol="0" anchor="ctr"/>
            <a:lstStyle/>
            <a:p>
              <a:endParaRPr lang="nl-NL" noProof="0"/>
            </a:p>
          </p:txBody>
        </p:sp>
        <p:sp>
          <p:nvSpPr>
            <p:cNvPr id="11" name="Vrije vorm: vorm 10">
              <a:extLst>
                <a:ext uri="{FF2B5EF4-FFF2-40B4-BE49-F238E27FC236}">
                  <a16:creationId xmlns:a16="http://schemas.microsoft.com/office/drawing/2014/main" id="{B3BE0048-A137-4E71-A84E-BD4A3502F31B}"/>
                </a:ext>
              </a:extLst>
            </p:cNvPr>
            <p:cNvSpPr/>
            <p:nvPr/>
          </p:nvSpPr>
          <p:spPr>
            <a:xfrm>
              <a:off x="4790949" y="3150431"/>
              <a:ext cx="378186" cy="347100"/>
            </a:xfrm>
            <a:custGeom>
              <a:avLst/>
              <a:gdLst>
                <a:gd name="connsiteX0" fmla="*/ 189093 w 378186"/>
                <a:gd name="connsiteY0" fmla="*/ 219331 h 347100"/>
                <a:gd name="connsiteX1" fmla="*/ 276261 w 378186"/>
                <a:gd name="connsiteY1" fmla="*/ 0 h 347100"/>
                <a:gd name="connsiteX2" fmla="*/ 378186 w 378186"/>
                <a:gd name="connsiteY2" fmla="*/ 0 h 347100"/>
                <a:gd name="connsiteX3" fmla="*/ 239710 w 378186"/>
                <a:gd name="connsiteY3" fmla="*/ 347101 h 347100"/>
                <a:gd name="connsiteX4" fmla="*/ 137780 w 378186"/>
                <a:gd name="connsiteY4" fmla="*/ 347101 h 347100"/>
                <a:gd name="connsiteX5" fmla="*/ 0 w 378186"/>
                <a:gd name="connsiteY5" fmla="*/ 0 h 347100"/>
                <a:gd name="connsiteX6" fmla="*/ 101931 w 378186"/>
                <a:gd name="connsiteY6" fmla="*/ 0 h 34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8186" h="347100">
                  <a:moveTo>
                    <a:pt x="189093" y="219331"/>
                  </a:moveTo>
                  <a:lnTo>
                    <a:pt x="276261" y="0"/>
                  </a:lnTo>
                  <a:lnTo>
                    <a:pt x="378186" y="0"/>
                  </a:lnTo>
                  <a:lnTo>
                    <a:pt x="239710" y="347101"/>
                  </a:lnTo>
                  <a:lnTo>
                    <a:pt x="137780" y="347101"/>
                  </a:lnTo>
                  <a:lnTo>
                    <a:pt x="0" y="0"/>
                  </a:lnTo>
                  <a:lnTo>
                    <a:pt x="101931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lIns="0" tIns="0" rIns="0" bIns="0" rtlCol="0" anchor="ctr"/>
            <a:lstStyle/>
            <a:p>
              <a:endParaRPr lang="nl-NL" noProof="0"/>
            </a:p>
          </p:txBody>
        </p:sp>
        <p:sp>
          <p:nvSpPr>
            <p:cNvPr id="12" name="Vrije vorm: vorm 11">
              <a:extLst>
                <a:ext uri="{FF2B5EF4-FFF2-40B4-BE49-F238E27FC236}">
                  <a16:creationId xmlns:a16="http://schemas.microsoft.com/office/drawing/2014/main" id="{B441755C-CFDF-4A02-8626-E1436024DEE3}"/>
                </a:ext>
              </a:extLst>
            </p:cNvPr>
            <p:cNvSpPr/>
            <p:nvPr/>
          </p:nvSpPr>
          <p:spPr>
            <a:xfrm>
              <a:off x="5539477" y="3139434"/>
              <a:ext cx="284703" cy="357739"/>
            </a:xfrm>
            <a:custGeom>
              <a:avLst/>
              <a:gdLst>
                <a:gd name="connsiteX0" fmla="*/ 184874 w 284703"/>
                <a:gd name="connsiteY0" fmla="*/ 0 h 357739"/>
                <a:gd name="connsiteX1" fmla="*/ 98412 w 284703"/>
                <a:gd name="connsiteY1" fmla="*/ 39743 h 357739"/>
                <a:gd name="connsiteX2" fmla="*/ 98412 w 284703"/>
                <a:gd name="connsiteY2" fmla="*/ 10639 h 357739"/>
                <a:gd name="connsiteX3" fmla="*/ 0 w 284703"/>
                <a:gd name="connsiteY3" fmla="*/ 10639 h 357739"/>
                <a:gd name="connsiteX4" fmla="*/ 0 w 284703"/>
                <a:gd name="connsiteY4" fmla="*/ 357739 h 357739"/>
                <a:gd name="connsiteX5" fmla="*/ 98412 w 284703"/>
                <a:gd name="connsiteY5" fmla="*/ 357739 h 357739"/>
                <a:gd name="connsiteX6" fmla="*/ 98412 w 284703"/>
                <a:gd name="connsiteY6" fmla="*/ 172473 h 357739"/>
                <a:gd name="connsiteX7" fmla="*/ 148317 w 284703"/>
                <a:gd name="connsiteY7" fmla="*/ 90849 h 357739"/>
                <a:gd name="connsiteX8" fmla="*/ 188341 w 284703"/>
                <a:gd name="connsiteY8" fmla="*/ 143380 h 357739"/>
                <a:gd name="connsiteX9" fmla="*/ 284694 w 284703"/>
                <a:gd name="connsiteY9" fmla="*/ 143380 h 357739"/>
                <a:gd name="connsiteX10" fmla="*/ 184874 w 284703"/>
                <a:gd name="connsiteY10" fmla="*/ 0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703" h="357739">
                  <a:moveTo>
                    <a:pt x="184874" y="0"/>
                  </a:moveTo>
                  <a:cubicBezTo>
                    <a:pt x="146915" y="0"/>
                    <a:pt x="118091" y="14903"/>
                    <a:pt x="98412" y="39743"/>
                  </a:cubicBezTo>
                  <a:lnTo>
                    <a:pt x="98412" y="10639"/>
                  </a:lnTo>
                  <a:lnTo>
                    <a:pt x="0" y="10639"/>
                  </a:lnTo>
                  <a:lnTo>
                    <a:pt x="0" y="357739"/>
                  </a:lnTo>
                  <a:lnTo>
                    <a:pt x="98412" y="357739"/>
                  </a:lnTo>
                  <a:lnTo>
                    <a:pt x="98412" y="172473"/>
                  </a:lnTo>
                  <a:cubicBezTo>
                    <a:pt x="98412" y="114988"/>
                    <a:pt x="120200" y="90849"/>
                    <a:pt x="148317" y="90849"/>
                  </a:cubicBezTo>
                  <a:cubicBezTo>
                    <a:pt x="174499" y="90849"/>
                    <a:pt x="187819" y="107951"/>
                    <a:pt x="188341" y="143380"/>
                  </a:cubicBezTo>
                  <a:lnTo>
                    <a:pt x="284694" y="143380"/>
                  </a:lnTo>
                  <a:cubicBezTo>
                    <a:pt x="285396" y="39036"/>
                    <a:pt x="246028" y="0"/>
                    <a:pt x="184874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lIns="0" tIns="0" rIns="0" bIns="0" rtlCol="0" anchor="ctr"/>
            <a:lstStyle/>
            <a:p>
              <a:endParaRPr lang="nl-NL" noProof="0"/>
            </a:p>
          </p:txBody>
        </p:sp>
        <p:sp>
          <p:nvSpPr>
            <p:cNvPr id="13" name="Vrije vorm: vorm 12">
              <a:extLst>
                <a:ext uri="{FF2B5EF4-FFF2-40B4-BE49-F238E27FC236}">
                  <a16:creationId xmlns:a16="http://schemas.microsoft.com/office/drawing/2014/main" id="{96659DC1-3EF9-4EBA-8591-714C27862E7A}"/>
                </a:ext>
              </a:extLst>
            </p:cNvPr>
            <p:cNvSpPr/>
            <p:nvPr/>
          </p:nvSpPr>
          <p:spPr>
            <a:xfrm>
              <a:off x="6173113" y="3139434"/>
              <a:ext cx="290316" cy="368388"/>
            </a:xfrm>
            <a:custGeom>
              <a:avLst/>
              <a:gdLst>
                <a:gd name="connsiteX0" fmla="*/ 198233 w 290316"/>
                <a:gd name="connsiteY0" fmla="*/ 217199 h 368388"/>
                <a:gd name="connsiteX1" fmla="*/ 134969 w 290316"/>
                <a:gd name="connsiteY1" fmla="*/ 286047 h 368388"/>
                <a:gd name="connsiteX2" fmla="*/ 92785 w 290316"/>
                <a:gd name="connsiteY2" fmla="*/ 252683 h 368388"/>
                <a:gd name="connsiteX3" fmla="*/ 144810 w 290316"/>
                <a:gd name="connsiteY3" fmla="*/ 211520 h 368388"/>
                <a:gd name="connsiteX4" fmla="*/ 198233 w 290316"/>
                <a:gd name="connsiteY4" fmla="*/ 201589 h 368388"/>
                <a:gd name="connsiteX5" fmla="*/ 198233 w 290316"/>
                <a:gd name="connsiteY5" fmla="*/ 217199 h 368388"/>
                <a:gd name="connsiteX6" fmla="*/ 143402 w 290316"/>
                <a:gd name="connsiteY6" fmla="*/ 0 h 368388"/>
                <a:gd name="connsiteX7" fmla="*/ 1403 w 290316"/>
                <a:gd name="connsiteY7" fmla="*/ 132017 h 368388"/>
                <a:gd name="connsiteX8" fmla="*/ 89435 w 290316"/>
                <a:gd name="connsiteY8" fmla="*/ 132017 h 368388"/>
                <a:gd name="connsiteX9" fmla="*/ 145506 w 290316"/>
                <a:gd name="connsiteY9" fmla="*/ 80199 h 368388"/>
                <a:gd name="connsiteX10" fmla="*/ 198233 w 290316"/>
                <a:gd name="connsiteY10" fmla="*/ 122793 h 368388"/>
                <a:gd name="connsiteX11" fmla="*/ 198233 w 290316"/>
                <a:gd name="connsiteY11" fmla="*/ 134856 h 368388"/>
                <a:gd name="connsiteX12" fmla="*/ 132152 w 290316"/>
                <a:gd name="connsiteY12" fmla="*/ 146926 h 368388"/>
                <a:gd name="connsiteX13" fmla="*/ 0 w 290316"/>
                <a:gd name="connsiteY13" fmla="*/ 264758 h 368388"/>
                <a:gd name="connsiteX14" fmla="*/ 115986 w 290316"/>
                <a:gd name="connsiteY14" fmla="*/ 368389 h 368388"/>
                <a:gd name="connsiteX15" fmla="*/ 198935 w 290316"/>
                <a:gd name="connsiteY15" fmla="*/ 323669 h 368388"/>
                <a:gd name="connsiteX16" fmla="*/ 198935 w 290316"/>
                <a:gd name="connsiteY16" fmla="*/ 357739 h 368388"/>
                <a:gd name="connsiteX17" fmla="*/ 290317 w 290316"/>
                <a:gd name="connsiteY17" fmla="*/ 357739 h 368388"/>
                <a:gd name="connsiteX18" fmla="*/ 290317 w 290316"/>
                <a:gd name="connsiteY18" fmla="*/ 125632 h 368388"/>
                <a:gd name="connsiteX19" fmla="*/ 143402 w 290316"/>
                <a:gd name="connsiteY19" fmla="*/ 0 h 36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90316" h="368388">
                  <a:moveTo>
                    <a:pt x="198233" y="217199"/>
                  </a:moveTo>
                  <a:cubicBezTo>
                    <a:pt x="198233" y="259787"/>
                    <a:pt x="172221" y="286047"/>
                    <a:pt x="134969" y="286047"/>
                  </a:cubicBezTo>
                  <a:cubicBezTo>
                    <a:pt x="109657" y="286047"/>
                    <a:pt x="92785" y="272563"/>
                    <a:pt x="92785" y="252683"/>
                  </a:cubicBezTo>
                  <a:cubicBezTo>
                    <a:pt x="92785" y="226423"/>
                    <a:pt x="116688" y="217199"/>
                    <a:pt x="144810" y="211520"/>
                  </a:cubicBezTo>
                  <a:lnTo>
                    <a:pt x="198233" y="201589"/>
                  </a:lnTo>
                  <a:lnTo>
                    <a:pt x="198233" y="217199"/>
                  </a:lnTo>
                  <a:close/>
                  <a:moveTo>
                    <a:pt x="143402" y="0"/>
                  </a:moveTo>
                  <a:cubicBezTo>
                    <a:pt x="65375" y="0"/>
                    <a:pt x="-2811" y="45427"/>
                    <a:pt x="1403" y="132017"/>
                  </a:cubicBezTo>
                  <a:lnTo>
                    <a:pt x="89435" y="132017"/>
                  </a:lnTo>
                  <a:cubicBezTo>
                    <a:pt x="91460" y="100388"/>
                    <a:pt x="110830" y="80199"/>
                    <a:pt x="145506" y="80199"/>
                  </a:cubicBezTo>
                  <a:cubicBezTo>
                    <a:pt x="179953" y="80199"/>
                    <a:pt x="198233" y="99366"/>
                    <a:pt x="198233" y="122793"/>
                  </a:cubicBezTo>
                  <a:lnTo>
                    <a:pt x="198233" y="134856"/>
                  </a:lnTo>
                  <a:lnTo>
                    <a:pt x="132152" y="146926"/>
                  </a:lnTo>
                  <a:cubicBezTo>
                    <a:pt x="46392" y="161834"/>
                    <a:pt x="0" y="196617"/>
                    <a:pt x="0" y="264758"/>
                  </a:cubicBezTo>
                  <a:cubicBezTo>
                    <a:pt x="0" y="314444"/>
                    <a:pt x="38660" y="368389"/>
                    <a:pt x="115986" y="368389"/>
                  </a:cubicBezTo>
                  <a:cubicBezTo>
                    <a:pt x="159568" y="368389"/>
                    <a:pt x="186983" y="344963"/>
                    <a:pt x="198935" y="323669"/>
                  </a:cubicBezTo>
                  <a:lnTo>
                    <a:pt x="198935" y="357739"/>
                  </a:lnTo>
                  <a:lnTo>
                    <a:pt x="290317" y="357739"/>
                  </a:lnTo>
                  <a:lnTo>
                    <a:pt x="290317" y="125632"/>
                  </a:lnTo>
                  <a:cubicBezTo>
                    <a:pt x="290317" y="51100"/>
                    <a:pt x="239705" y="0"/>
                    <a:pt x="143402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lIns="0" tIns="0" rIns="0" bIns="0" rtlCol="0" anchor="ctr"/>
            <a:lstStyle/>
            <a:p>
              <a:endParaRPr lang="nl-NL" noProof="0"/>
            </a:p>
          </p:txBody>
        </p:sp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D0BF3F3A-7F1F-4D0B-AC01-A9874DE5180D}"/>
                </a:ext>
              </a:extLst>
            </p:cNvPr>
            <p:cNvSpPr/>
            <p:nvPr/>
          </p:nvSpPr>
          <p:spPr>
            <a:xfrm>
              <a:off x="5159580" y="3140141"/>
              <a:ext cx="336007" cy="367681"/>
            </a:xfrm>
            <a:custGeom>
              <a:avLst/>
              <a:gdLst>
                <a:gd name="connsiteX0" fmla="*/ 172226 w 336007"/>
                <a:gd name="connsiteY0" fmla="*/ 81624 h 367681"/>
                <a:gd name="connsiteX1" fmla="*/ 243919 w 336007"/>
                <a:gd name="connsiteY1" fmla="*/ 140546 h 367681"/>
                <a:gd name="connsiteX2" fmla="*/ 92089 w 336007"/>
                <a:gd name="connsiteY2" fmla="*/ 140546 h 367681"/>
                <a:gd name="connsiteX3" fmla="*/ 172226 w 336007"/>
                <a:gd name="connsiteY3" fmla="*/ 81624 h 367681"/>
                <a:gd name="connsiteX4" fmla="*/ 177142 w 336007"/>
                <a:gd name="connsiteY4" fmla="*/ 283213 h 367681"/>
                <a:gd name="connsiteX5" fmla="*/ 89979 w 336007"/>
                <a:gd name="connsiteY5" fmla="*/ 208681 h 367681"/>
                <a:gd name="connsiteX6" fmla="*/ 211807 w 336007"/>
                <a:gd name="connsiteY6" fmla="*/ 208681 h 367681"/>
                <a:gd name="connsiteX7" fmla="*/ 328977 w 336007"/>
                <a:gd name="connsiteY7" fmla="*/ 208681 h 367681"/>
                <a:gd name="connsiteX8" fmla="*/ 328977 w 336007"/>
                <a:gd name="connsiteY8" fmla="*/ 170352 h 367681"/>
                <a:gd name="connsiteX9" fmla="*/ 172226 w 336007"/>
                <a:gd name="connsiteY9" fmla="*/ 0 h 367681"/>
                <a:gd name="connsiteX10" fmla="*/ 0 w 336007"/>
                <a:gd name="connsiteY10" fmla="*/ 184548 h 367681"/>
                <a:gd name="connsiteX11" fmla="*/ 175739 w 336007"/>
                <a:gd name="connsiteY11" fmla="*/ 367682 h 367681"/>
                <a:gd name="connsiteX12" fmla="*/ 336008 w 336007"/>
                <a:gd name="connsiteY12" fmla="*/ 242752 h 367681"/>
                <a:gd name="connsiteX13" fmla="*/ 242477 w 336007"/>
                <a:gd name="connsiteY13" fmla="*/ 242752 h 367681"/>
                <a:gd name="connsiteX14" fmla="*/ 177142 w 336007"/>
                <a:gd name="connsiteY14" fmla="*/ 283213 h 367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6007" h="367681">
                  <a:moveTo>
                    <a:pt x="172226" y="81624"/>
                  </a:moveTo>
                  <a:cubicBezTo>
                    <a:pt x="215100" y="81624"/>
                    <a:pt x="242516" y="109315"/>
                    <a:pt x="243919" y="140546"/>
                  </a:cubicBezTo>
                  <a:lnTo>
                    <a:pt x="92089" y="140546"/>
                  </a:lnTo>
                  <a:cubicBezTo>
                    <a:pt x="104035" y="103631"/>
                    <a:pt x="133560" y="81624"/>
                    <a:pt x="172226" y="81624"/>
                  </a:cubicBezTo>
                  <a:moveTo>
                    <a:pt x="177142" y="283213"/>
                  </a:moveTo>
                  <a:cubicBezTo>
                    <a:pt x="132158" y="283213"/>
                    <a:pt x="99815" y="256241"/>
                    <a:pt x="89979" y="208681"/>
                  </a:cubicBezTo>
                  <a:lnTo>
                    <a:pt x="211807" y="208681"/>
                  </a:lnTo>
                  <a:lnTo>
                    <a:pt x="328977" y="208681"/>
                  </a:lnTo>
                  <a:lnTo>
                    <a:pt x="328977" y="170352"/>
                  </a:lnTo>
                  <a:cubicBezTo>
                    <a:pt x="328977" y="70267"/>
                    <a:pt x="267822" y="0"/>
                    <a:pt x="172226" y="0"/>
                  </a:cubicBezTo>
                  <a:cubicBezTo>
                    <a:pt x="68186" y="0"/>
                    <a:pt x="0" y="80210"/>
                    <a:pt x="0" y="184548"/>
                  </a:cubicBezTo>
                  <a:cubicBezTo>
                    <a:pt x="0" y="288891"/>
                    <a:pt x="69594" y="367682"/>
                    <a:pt x="175739" y="367682"/>
                  </a:cubicBezTo>
                  <a:cubicBezTo>
                    <a:pt x="256577" y="367682"/>
                    <a:pt x="324062" y="317283"/>
                    <a:pt x="336008" y="242752"/>
                  </a:cubicBezTo>
                  <a:lnTo>
                    <a:pt x="242477" y="242752"/>
                  </a:lnTo>
                  <a:cubicBezTo>
                    <a:pt x="230890" y="268091"/>
                    <a:pt x="207413" y="283213"/>
                    <a:pt x="177142" y="283213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lIns="0" tIns="0" rIns="0" bIns="0" rtlCol="0" anchor="ctr"/>
            <a:lstStyle/>
            <a:p>
              <a:endParaRPr lang="nl-NL" noProof="0"/>
            </a:p>
          </p:txBody>
        </p:sp>
        <p:sp>
          <p:nvSpPr>
            <p:cNvPr id="15" name="Vrije vorm: vorm 14">
              <a:extLst>
                <a:ext uri="{FF2B5EF4-FFF2-40B4-BE49-F238E27FC236}">
                  <a16:creationId xmlns:a16="http://schemas.microsoft.com/office/drawing/2014/main" id="{5F03D626-4673-4183-9AA6-4B8AE4CA1244}"/>
                </a:ext>
              </a:extLst>
            </p:cNvPr>
            <p:cNvSpPr/>
            <p:nvPr/>
          </p:nvSpPr>
          <p:spPr>
            <a:xfrm>
              <a:off x="5867164" y="3052832"/>
              <a:ext cx="272261" cy="454990"/>
            </a:xfrm>
            <a:custGeom>
              <a:avLst/>
              <a:gdLst>
                <a:gd name="connsiteX0" fmla="*/ 272041 w 272261"/>
                <a:gd name="connsiteY0" fmla="*/ 315157 h 454990"/>
                <a:gd name="connsiteX1" fmla="*/ 179251 w 272261"/>
                <a:gd name="connsiteY1" fmla="*/ 315157 h 454990"/>
                <a:gd name="connsiteX2" fmla="*/ 138481 w 272261"/>
                <a:gd name="connsiteY2" fmla="*/ 366268 h 454990"/>
                <a:gd name="connsiteX3" fmla="*/ 98413 w 272261"/>
                <a:gd name="connsiteY3" fmla="*/ 324381 h 454990"/>
                <a:gd name="connsiteX4" fmla="*/ 98413 w 272261"/>
                <a:gd name="connsiteY4" fmla="*/ 182421 h 454990"/>
                <a:gd name="connsiteX5" fmla="*/ 225632 w 272261"/>
                <a:gd name="connsiteY5" fmla="*/ 182421 h 454990"/>
                <a:gd name="connsiteX6" fmla="*/ 225632 w 272261"/>
                <a:gd name="connsiteY6" fmla="*/ 97245 h 454990"/>
                <a:gd name="connsiteX7" fmla="*/ 98413 w 272261"/>
                <a:gd name="connsiteY7" fmla="*/ 97245 h 454990"/>
                <a:gd name="connsiteX8" fmla="*/ 98413 w 272261"/>
                <a:gd name="connsiteY8" fmla="*/ 0 h 454990"/>
                <a:gd name="connsiteX9" fmla="*/ 0 w 272261"/>
                <a:gd name="connsiteY9" fmla="*/ 0 h 454990"/>
                <a:gd name="connsiteX10" fmla="*/ 0 w 272261"/>
                <a:gd name="connsiteY10" fmla="*/ 97245 h 454990"/>
                <a:gd name="connsiteX11" fmla="*/ 0 w 272261"/>
                <a:gd name="connsiteY11" fmla="*/ 182421 h 454990"/>
                <a:gd name="connsiteX12" fmla="*/ 0 w 272261"/>
                <a:gd name="connsiteY12" fmla="*/ 320128 h 454990"/>
                <a:gd name="connsiteX13" fmla="*/ 143402 w 272261"/>
                <a:gd name="connsiteY13" fmla="*/ 454990 h 454990"/>
                <a:gd name="connsiteX14" fmla="*/ 272041 w 272261"/>
                <a:gd name="connsiteY14" fmla="*/ 315157 h 4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72261" h="454990">
                  <a:moveTo>
                    <a:pt x="272041" y="315157"/>
                  </a:moveTo>
                  <a:lnTo>
                    <a:pt x="179251" y="315157"/>
                  </a:lnTo>
                  <a:cubicBezTo>
                    <a:pt x="179251" y="348515"/>
                    <a:pt x="163086" y="366268"/>
                    <a:pt x="138481" y="366268"/>
                  </a:cubicBezTo>
                  <a:cubicBezTo>
                    <a:pt x="114578" y="366268"/>
                    <a:pt x="98413" y="351359"/>
                    <a:pt x="98413" y="324381"/>
                  </a:cubicBezTo>
                  <a:lnTo>
                    <a:pt x="98413" y="182421"/>
                  </a:lnTo>
                  <a:lnTo>
                    <a:pt x="225632" y="182421"/>
                  </a:lnTo>
                  <a:lnTo>
                    <a:pt x="225632" y="97245"/>
                  </a:lnTo>
                  <a:lnTo>
                    <a:pt x="98413" y="97245"/>
                  </a:lnTo>
                  <a:lnTo>
                    <a:pt x="98413" y="0"/>
                  </a:lnTo>
                  <a:lnTo>
                    <a:pt x="0" y="0"/>
                  </a:lnTo>
                  <a:lnTo>
                    <a:pt x="0" y="97245"/>
                  </a:lnTo>
                  <a:lnTo>
                    <a:pt x="0" y="182421"/>
                  </a:lnTo>
                  <a:lnTo>
                    <a:pt x="0" y="320128"/>
                  </a:lnTo>
                  <a:cubicBezTo>
                    <a:pt x="0" y="403172"/>
                    <a:pt x="52722" y="454990"/>
                    <a:pt x="143402" y="454990"/>
                  </a:cubicBezTo>
                  <a:cubicBezTo>
                    <a:pt x="219320" y="454990"/>
                    <a:pt x="276255" y="401752"/>
                    <a:pt x="272041" y="315157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lIns="0" tIns="0" rIns="0" bIns="0" rtlCol="0" anchor="ctr"/>
            <a:lstStyle/>
            <a:p>
              <a:endParaRPr lang="nl-NL" noProof="0"/>
            </a:p>
          </p:txBody>
        </p:sp>
        <p:sp>
          <p:nvSpPr>
            <p:cNvPr id="16" name="Vrije vorm: vorm 15">
              <a:extLst>
                <a:ext uri="{FF2B5EF4-FFF2-40B4-BE49-F238E27FC236}">
                  <a16:creationId xmlns:a16="http://schemas.microsoft.com/office/drawing/2014/main" id="{AFAA3318-A295-4B7D-9844-674A26EA5CD4}"/>
                </a:ext>
              </a:extLst>
            </p:cNvPr>
            <p:cNvSpPr/>
            <p:nvPr/>
          </p:nvSpPr>
          <p:spPr>
            <a:xfrm>
              <a:off x="4033837" y="3000375"/>
              <a:ext cx="461398" cy="497157"/>
            </a:xfrm>
            <a:custGeom>
              <a:avLst/>
              <a:gdLst>
                <a:gd name="connsiteX0" fmla="*/ 230699 w 461398"/>
                <a:gd name="connsiteY0" fmla="*/ 197442 h 497157"/>
                <a:gd name="connsiteX1" fmla="*/ 348863 w 461398"/>
                <a:gd name="connsiteY1" fmla="*/ 0 h 497157"/>
                <a:gd name="connsiteX2" fmla="*/ 461398 w 461398"/>
                <a:gd name="connsiteY2" fmla="*/ 0 h 497157"/>
                <a:gd name="connsiteX3" fmla="*/ 279931 w 461398"/>
                <a:gd name="connsiteY3" fmla="*/ 300422 h 497157"/>
                <a:gd name="connsiteX4" fmla="*/ 279931 w 461398"/>
                <a:gd name="connsiteY4" fmla="*/ 497157 h 497157"/>
                <a:gd name="connsiteX5" fmla="*/ 181462 w 461398"/>
                <a:gd name="connsiteY5" fmla="*/ 497157 h 497157"/>
                <a:gd name="connsiteX6" fmla="*/ 181462 w 461398"/>
                <a:gd name="connsiteY6" fmla="*/ 300422 h 497157"/>
                <a:gd name="connsiteX7" fmla="*/ 0 w 461398"/>
                <a:gd name="connsiteY7" fmla="*/ 0 h 497157"/>
                <a:gd name="connsiteX8" fmla="*/ 110426 w 461398"/>
                <a:gd name="connsiteY8" fmla="*/ 0 h 497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1398" h="497157">
                  <a:moveTo>
                    <a:pt x="230699" y="197442"/>
                  </a:moveTo>
                  <a:lnTo>
                    <a:pt x="348863" y="0"/>
                  </a:lnTo>
                  <a:lnTo>
                    <a:pt x="461398" y="0"/>
                  </a:lnTo>
                  <a:lnTo>
                    <a:pt x="279931" y="300422"/>
                  </a:lnTo>
                  <a:lnTo>
                    <a:pt x="279931" y="497157"/>
                  </a:lnTo>
                  <a:lnTo>
                    <a:pt x="181462" y="497157"/>
                  </a:lnTo>
                  <a:lnTo>
                    <a:pt x="181462" y="300422"/>
                  </a:lnTo>
                  <a:lnTo>
                    <a:pt x="0" y="0"/>
                  </a:lnTo>
                  <a:lnTo>
                    <a:pt x="110426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lIns="0" tIns="0" rIns="0" bIns="0" rtlCol="0" anchor="ctr"/>
            <a:lstStyle/>
            <a:p>
              <a:endParaRPr lang="nl-NL" noProof="0"/>
            </a:p>
          </p:txBody>
        </p:sp>
      </p:grpSp>
    </p:spTree>
    <p:extLst>
      <p:ext uri="{BB962C8B-B14F-4D97-AF65-F5344CB8AC3E}">
        <p14:creationId xmlns:p14="http://schemas.microsoft.com/office/powerpoint/2010/main" val="21769818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oofdstuk met afbeelding Groe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8ACAC9-ECF3-4BF9-89BB-4A35413FB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4878640"/>
            <a:ext cx="10563225" cy="1250698"/>
          </a:xfrm>
        </p:spPr>
        <p:txBody>
          <a:bodyPr/>
          <a:lstStyle>
            <a:lvl1pPr>
              <a:lnSpc>
                <a:spcPct val="100000"/>
              </a:lnSpc>
              <a:defRPr spc="-40" baseline="0"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Klik om stijl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7597BC-18ED-482A-873D-96B7CCB4B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00BBB-AA3D-402D-A179-A9C017A3453D}" type="datetime1">
              <a:rPr lang="nl-NL" noProof="0" smtClean="0"/>
              <a:t>22-11-2022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DE1A5E-2394-483A-893D-2790CEA03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Onderwerp van de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F1DCAE-8B52-4C7A-810D-897B0B766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5B76B8B-DE07-48A4-9913-B57A52F2F853}" type="slidenum">
              <a:rPr lang="nl-NL" noProof="0" smtClean="0"/>
              <a:pPr/>
              <a:t>‹nr.›</a:t>
            </a:fld>
            <a:endParaRPr lang="nl-NL" noProof="0"/>
          </a:p>
        </p:txBody>
      </p:sp>
      <p:sp>
        <p:nvSpPr>
          <p:cNvPr id="11" name="Tijdelijke aanduiding voor afbeelding 24">
            <a:extLst>
              <a:ext uri="{FF2B5EF4-FFF2-40B4-BE49-F238E27FC236}">
                <a16:creationId xmlns:a16="http://schemas.microsoft.com/office/drawing/2014/main" id="{F8818275-0ECE-4EEA-85E4-E5F24E3D1DF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1999" cy="4620126"/>
          </a:xfrm>
          <a:solidFill>
            <a:schemeClr val="accent3">
              <a:lumMod val="20000"/>
              <a:lumOff val="80000"/>
            </a:schemeClr>
          </a:solidFill>
        </p:spPr>
        <p:txBody>
          <a:bodyPr tIns="381600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</a:p>
        </p:txBody>
      </p:sp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id="{833F10DA-7BE3-44BC-AD73-417280AF888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1476" y="4878640"/>
            <a:ext cx="885824" cy="1250698"/>
          </a:xfrm>
        </p:spPr>
        <p:txBody>
          <a:bodyPr tIns="36000">
            <a:normAutofit/>
          </a:bodyPr>
          <a:lstStyle>
            <a:lvl1pPr marL="0" indent="0">
              <a:buNone/>
              <a:defRPr lang="nl-NL" sz="4000" b="1" kern="1200" spc="-4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nl-NL" noProof="0"/>
              <a:t>nr.</a:t>
            </a:r>
          </a:p>
        </p:txBody>
      </p:sp>
      <p:grpSp>
        <p:nvGrpSpPr>
          <p:cNvPr id="21" name="Logo">
            <a:extLst>
              <a:ext uri="{FF2B5EF4-FFF2-40B4-BE49-F238E27FC236}">
                <a16:creationId xmlns:a16="http://schemas.microsoft.com/office/drawing/2014/main" id="{DF413AD2-7FC6-4A2C-9ED4-EFF396CD56CB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999222" y="6308761"/>
            <a:ext cx="810000" cy="168361"/>
            <a:chOff x="4033837" y="3000375"/>
            <a:chExt cx="2429593" cy="504996"/>
          </a:xfrm>
          <a:solidFill>
            <a:schemeClr val="tx1"/>
          </a:solidFill>
        </p:grpSpPr>
        <p:sp>
          <p:nvSpPr>
            <p:cNvPr id="22" name="Vrije vorm: vorm 21">
              <a:extLst>
                <a:ext uri="{FF2B5EF4-FFF2-40B4-BE49-F238E27FC236}">
                  <a16:creationId xmlns:a16="http://schemas.microsoft.com/office/drawing/2014/main" id="{C35DBBAD-CFE2-468E-A5B8-9B5D64B28012}"/>
                </a:ext>
              </a:extLst>
            </p:cNvPr>
            <p:cNvSpPr/>
            <p:nvPr/>
          </p:nvSpPr>
          <p:spPr>
            <a:xfrm>
              <a:off x="4444685" y="3150375"/>
              <a:ext cx="313512" cy="357739"/>
            </a:xfrm>
            <a:custGeom>
              <a:avLst/>
              <a:gdLst>
                <a:gd name="connsiteX0" fmla="*/ 215100 w 313512"/>
                <a:gd name="connsiteY0" fmla="*/ 347095 h 357739"/>
                <a:gd name="connsiteX1" fmla="*/ 215100 w 313512"/>
                <a:gd name="connsiteY1" fmla="*/ 317990 h 357739"/>
                <a:gd name="connsiteX2" fmla="*/ 119499 w 313512"/>
                <a:gd name="connsiteY2" fmla="*/ 357739 h 357739"/>
                <a:gd name="connsiteX3" fmla="*/ 0 w 313512"/>
                <a:gd name="connsiteY3" fmla="*/ 220032 h 357739"/>
                <a:gd name="connsiteX4" fmla="*/ 0 w 313512"/>
                <a:gd name="connsiteY4" fmla="*/ 0 h 357739"/>
                <a:gd name="connsiteX5" fmla="*/ 98413 w 313512"/>
                <a:gd name="connsiteY5" fmla="*/ 0 h 357739"/>
                <a:gd name="connsiteX6" fmla="*/ 98413 w 313512"/>
                <a:gd name="connsiteY6" fmla="*/ 202290 h 357739"/>
                <a:gd name="connsiteX7" fmla="*/ 152543 w 313512"/>
                <a:gd name="connsiteY7" fmla="*/ 269011 h 357739"/>
                <a:gd name="connsiteX8" fmla="*/ 215100 w 313512"/>
                <a:gd name="connsiteY8" fmla="*/ 189519 h 357739"/>
                <a:gd name="connsiteX9" fmla="*/ 215100 w 313512"/>
                <a:gd name="connsiteY9" fmla="*/ 0 h 357739"/>
                <a:gd name="connsiteX10" fmla="*/ 313513 w 313512"/>
                <a:gd name="connsiteY10" fmla="*/ 0 h 357739"/>
                <a:gd name="connsiteX11" fmla="*/ 313513 w 313512"/>
                <a:gd name="connsiteY11" fmla="*/ 347095 h 357739"/>
                <a:gd name="connsiteX12" fmla="*/ 215100 w 313512"/>
                <a:gd name="connsiteY12" fmla="*/ 347095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3512" h="357739">
                  <a:moveTo>
                    <a:pt x="215100" y="347095"/>
                  </a:moveTo>
                  <a:lnTo>
                    <a:pt x="215100" y="317990"/>
                  </a:lnTo>
                  <a:cubicBezTo>
                    <a:pt x="192606" y="342129"/>
                    <a:pt x="160269" y="357739"/>
                    <a:pt x="119499" y="357739"/>
                  </a:cubicBezTo>
                  <a:cubicBezTo>
                    <a:pt x="44288" y="357739"/>
                    <a:pt x="0" y="304507"/>
                    <a:pt x="0" y="220032"/>
                  </a:cubicBezTo>
                  <a:lnTo>
                    <a:pt x="0" y="0"/>
                  </a:lnTo>
                  <a:lnTo>
                    <a:pt x="98413" y="0"/>
                  </a:lnTo>
                  <a:lnTo>
                    <a:pt x="98413" y="202290"/>
                  </a:lnTo>
                  <a:cubicBezTo>
                    <a:pt x="98413" y="246303"/>
                    <a:pt x="115986" y="269011"/>
                    <a:pt x="152543" y="269011"/>
                  </a:cubicBezTo>
                  <a:cubicBezTo>
                    <a:pt x="190496" y="269011"/>
                    <a:pt x="215100" y="239912"/>
                    <a:pt x="215100" y="189519"/>
                  </a:cubicBezTo>
                  <a:lnTo>
                    <a:pt x="215100" y="0"/>
                  </a:lnTo>
                  <a:lnTo>
                    <a:pt x="313513" y="0"/>
                  </a:lnTo>
                  <a:lnTo>
                    <a:pt x="313513" y="347095"/>
                  </a:lnTo>
                  <a:lnTo>
                    <a:pt x="215100" y="347095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23" name="Vrije vorm: vorm 22">
              <a:extLst>
                <a:ext uri="{FF2B5EF4-FFF2-40B4-BE49-F238E27FC236}">
                  <a16:creationId xmlns:a16="http://schemas.microsoft.com/office/drawing/2014/main" id="{0DBC2CE3-1DE3-416B-BC17-4396260896B8}"/>
                </a:ext>
              </a:extLst>
            </p:cNvPr>
            <p:cNvSpPr/>
            <p:nvPr/>
          </p:nvSpPr>
          <p:spPr>
            <a:xfrm>
              <a:off x="4790949" y="3150431"/>
              <a:ext cx="378186" cy="347100"/>
            </a:xfrm>
            <a:custGeom>
              <a:avLst/>
              <a:gdLst>
                <a:gd name="connsiteX0" fmla="*/ 189093 w 378186"/>
                <a:gd name="connsiteY0" fmla="*/ 219331 h 347100"/>
                <a:gd name="connsiteX1" fmla="*/ 276261 w 378186"/>
                <a:gd name="connsiteY1" fmla="*/ 0 h 347100"/>
                <a:gd name="connsiteX2" fmla="*/ 378186 w 378186"/>
                <a:gd name="connsiteY2" fmla="*/ 0 h 347100"/>
                <a:gd name="connsiteX3" fmla="*/ 239710 w 378186"/>
                <a:gd name="connsiteY3" fmla="*/ 347101 h 347100"/>
                <a:gd name="connsiteX4" fmla="*/ 137780 w 378186"/>
                <a:gd name="connsiteY4" fmla="*/ 347101 h 347100"/>
                <a:gd name="connsiteX5" fmla="*/ 0 w 378186"/>
                <a:gd name="connsiteY5" fmla="*/ 0 h 347100"/>
                <a:gd name="connsiteX6" fmla="*/ 101931 w 378186"/>
                <a:gd name="connsiteY6" fmla="*/ 0 h 34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8186" h="347100">
                  <a:moveTo>
                    <a:pt x="189093" y="219331"/>
                  </a:moveTo>
                  <a:lnTo>
                    <a:pt x="276261" y="0"/>
                  </a:lnTo>
                  <a:lnTo>
                    <a:pt x="378186" y="0"/>
                  </a:lnTo>
                  <a:lnTo>
                    <a:pt x="239710" y="347101"/>
                  </a:lnTo>
                  <a:lnTo>
                    <a:pt x="137780" y="347101"/>
                  </a:lnTo>
                  <a:lnTo>
                    <a:pt x="0" y="0"/>
                  </a:lnTo>
                  <a:lnTo>
                    <a:pt x="101931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24" name="Vrije vorm: vorm 23">
              <a:extLst>
                <a:ext uri="{FF2B5EF4-FFF2-40B4-BE49-F238E27FC236}">
                  <a16:creationId xmlns:a16="http://schemas.microsoft.com/office/drawing/2014/main" id="{DD22A412-D436-4EFA-9833-FEEC06EBEE9F}"/>
                </a:ext>
              </a:extLst>
            </p:cNvPr>
            <p:cNvSpPr/>
            <p:nvPr/>
          </p:nvSpPr>
          <p:spPr>
            <a:xfrm>
              <a:off x="5539477" y="3139434"/>
              <a:ext cx="284703" cy="357739"/>
            </a:xfrm>
            <a:custGeom>
              <a:avLst/>
              <a:gdLst>
                <a:gd name="connsiteX0" fmla="*/ 184874 w 284703"/>
                <a:gd name="connsiteY0" fmla="*/ 0 h 357739"/>
                <a:gd name="connsiteX1" fmla="*/ 98412 w 284703"/>
                <a:gd name="connsiteY1" fmla="*/ 39743 h 357739"/>
                <a:gd name="connsiteX2" fmla="*/ 98412 w 284703"/>
                <a:gd name="connsiteY2" fmla="*/ 10639 h 357739"/>
                <a:gd name="connsiteX3" fmla="*/ 0 w 284703"/>
                <a:gd name="connsiteY3" fmla="*/ 10639 h 357739"/>
                <a:gd name="connsiteX4" fmla="*/ 0 w 284703"/>
                <a:gd name="connsiteY4" fmla="*/ 357739 h 357739"/>
                <a:gd name="connsiteX5" fmla="*/ 98412 w 284703"/>
                <a:gd name="connsiteY5" fmla="*/ 357739 h 357739"/>
                <a:gd name="connsiteX6" fmla="*/ 98412 w 284703"/>
                <a:gd name="connsiteY6" fmla="*/ 172473 h 357739"/>
                <a:gd name="connsiteX7" fmla="*/ 148317 w 284703"/>
                <a:gd name="connsiteY7" fmla="*/ 90849 h 357739"/>
                <a:gd name="connsiteX8" fmla="*/ 188341 w 284703"/>
                <a:gd name="connsiteY8" fmla="*/ 143380 h 357739"/>
                <a:gd name="connsiteX9" fmla="*/ 284694 w 284703"/>
                <a:gd name="connsiteY9" fmla="*/ 143380 h 357739"/>
                <a:gd name="connsiteX10" fmla="*/ 184874 w 284703"/>
                <a:gd name="connsiteY10" fmla="*/ 0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703" h="357739">
                  <a:moveTo>
                    <a:pt x="184874" y="0"/>
                  </a:moveTo>
                  <a:cubicBezTo>
                    <a:pt x="146915" y="0"/>
                    <a:pt x="118091" y="14903"/>
                    <a:pt x="98412" y="39743"/>
                  </a:cubicBezTo>
                  <a:lnTo>
                    <a:pt x="98412" y="10639"/>
                  </a:lnTo>
                  <a:lnTo>
                    <a:pt x="0" y="10639"/>
                  </a:lnTo>
                  <a:lnTo>
                    <a:pt x="0" y="357739"/>
                  </a:lnTo>
                  <a:lnTo>
                    <a:pt x="98412" y="357739"/>
                  </a:lnTo>
                  <a:lnTo>
                    <a:pt x="98412" y="172473"/>
                  </a:lnTo>
                  <a:cubicBezTo>
                    <a:pt x="98412" y="114988"/>
                    <a:pt x="120200" y="90849"/>
                    <a:pt x="148317" y="90849"/>
                  </a:cubicBezTo>
                  <a:cubicBezTo>
                    <a:pt x="174499" y="90849"/>
                    <a:pt x="187819" y="107951"/>
                    <a:pt x="188341" y="143380"/>
                  </a:cubicBezTo>
                  <a:lnTo>
                    <a:pt x="284694" y="143380"/>
                  </a:lnTo>
                  <a:cubicBezTo>
                    <a:pt x="285396" y="39036"/>
                    <a:pt x="246028" y="0"/>
                    <a:pt x="184874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25" name="Vrije vorm: vorm 24">
              <a:extLst>
                <a:ext uri="{FF2B5EF4-FFF2-40B4-BE49-F238E27FC236}">
                  <a16:creationId xmlns:a16="http://schemas.microsoft.com/office/drawing/2014/main" id="{37D3242E-9020-4400-99CC-726ED4D518E2}"/>
                </a:ext>
              </a:extLst>
            </p:cNvPr>
            <p:cNvSpPr/>
            <p:nvPr/>
          </p:nvSpPr>
          <p:spPr>
            <a:xfrm>
              <a:off x="6173113" y="3139434"/>
              <a:ext cx="290316" cy="368388"/>
            </a:xfrm>
            <a:custGeom>
              <a:avLst/>
              <a:gdLst>
                <a:gd name="connsiteX0" fmla="*/ 198233 w 290316"/>
                <a:gd name="connsiteY0" fmla="*/ 217199 h 368388"/>
                <a:gd name="connsiteX1" fmla="*/ 134969 w 290316"/>
                <a:gd name="connsiteY1" fmla="*/ 286047 h 368388"/>
                <a:gd name="connsiteX2" fmla="*/ 92785 w 290316"/>
                <a:gd name="connsiteY2" fmla="*/ 252683 h 368388"/>
                <a:gd name="connsiteX3" fmla="*/ 144810 w 290316"/>
                <a:gd name="connsiteY3" fmla="*/ 211520 h 368388"/>
                <a:gd name="connsiteX4" fmla="*/ 198233 w 290316"/>
                <a:gd name="connsiteY4" fmla="*/ 201589 h 368388"/>
                <a:gd name="connsiteX5" fmla="*/ 198233 w 290316"/>
                <a:gd name="connsiteY5" fmla="*/ 217199 h 368388"/>
                <a:gd name="connsiteX6" fmla="*/ 143402 w 290316"/>
                <a:gd name="connsiteY6" fmla="*/ 0 h 368388"/>
                <a:gd name="connsiteX7" fmla="*/ 1403 w 290316"/>
                <a:gd name="connsiteY7" fmla="*/ 132017 h 368388"/>
                <a:gd name="connsiteX8" fmla="*/ 89435 w 290316"/>
                <a:gd name="connsiteY8" fmla="*/ 132017 h 368388"/>
                <a:gd name="connsiteX9" fmla="*/ 145506 w 290316"/>
                <a:gd name="connsiteY9" fmla="*/ 80199 h 368388"/>
                <a:gd name="connsiteX10" fmla="*/ 198233 w 290316"/>
                <a:gd name="connsiteY10" fmla="*/ 122793 h 368388"/>
                <a:gd name="connsiteX11" fmla="*/ 198233 w 290316"/>
                <a:gd name="connsiteY11" fmla="*/ 134856 h 368388"/>
                <a:gd name="connsiteX12" fmla="*/ 132152 w 290316"/>
                <a:gd name="connsiteY12" fmla="*/ 146926 h 368388"/>
                <a:gd name="connsiteX13" fmla="*/ 0 w 290316"/>
                <a:gd name="connsiteY13" fmla="*/ 264758 h 368388"/>
                <a:gd name="connsiteX14" fmla="*/ 115986 w 290316"/>
                <a:gd name="connsiteY14" fmla="*/ 368389 h 368388"/>
                <a:gd name="connsiteX15" fmla="*/ 198935 w 290316"/>
                <a:gd name="connsiteY15" fmla="*/ 323669 h 368388"/>
                <a:gd name="connsiteX16" fmla="*/ 198935 w 290316"/>
                <a:gd name="connsiteY16" fmla="*/ 357739 h 368388"/>
                <a:gd name="connsiteX17" fmla="*/ 290317 w 290316"/>
                <a:gd name="connsiteY17" fmla="*/ 357739 h 368388"/>
                <a:gd name="connsiteX18" fmla="*/ 290317 w 290316"/>
                <a:gd name="connsiteY18" fmla="*/ 125632 h 368388"/>
                <a:gd name="connsiteX19" fmla="*/ 143402 w 290316"/>
                <a:gd name="connsiteY19" fmla="*/ 0 h 36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90316" h="368388">
                  <a:moveTo>
                    <a:pt x="198233" y="217199"/>
                  </a:moveTo>
                  <a:cubicBezTo>
                    <a:pt x="198233" y="259787"/>
                    <a:pt x="172221" y="286047"/>
                    <a:pt x="134969" y="286047"/>
                  </a:cubicBezTo>
                  <a:cubicBezTo>
                    <a:pt x="109657" y="286047"/>
                    <a:pt x="92785" y="272563"/>
                    <a:pt x="92785" y="252683"/>
                  </a:cubicBezTo>
                  <a:cubicBezTo>
                    <a:pt x="92785" y="226423"/>
                    <a:pt x="116688" y="217199"/>
                    <a:pt x="144810" y="211520"/>
                  </a:cubicBezTo>
                  <a:lnTo>
                    <a:pt x="198233" y="201589"/>
                  </a:lnTo>
                  <a:lnTo>
                    <a:pt x="198233" y="217199"/>
                  </a:lnTo>
                  <a:close/>
                  <a:moveTo>
                    <a:pt x="143402" y="0"/>
                  </a:moveTo>
                  <a:cubicBezTo>
                    <a:pt x="65375" y="0"/>
                    <a:pt x="-2811" y="45427"/>
                    <a:pt x="1403" y="132017"/>
                  </a:cubicBezTo>
                  <a:lnTo>
                    <a:pt x="89435" y="132017"/>
                  </a:lnTo>
                  <a:cubicBezTo>
                    <a:pt x="91460" y="100388"/>
                    <a:pt x="110830" y="80199"/>
                    <a:pt x="145506" y="80199"/>
                  </a:cubicBezTo>
                  <a:cubicBezTo>
                    <a:pt x="179953" y="80199"/>
                    <a:pt x="198233" y="99366"/>
                    <a:pt x="198233" y="122793"/>
                  </a:cubicBezTo>
                  <a:lnTo>
                    <a:pt x="198233" y="134856"/>
                  </a:lnTo>
                  <a:lnTo>
                    <a:pt x="132152" y="146926"/>
                  </a:lnTo>
                  <a:cubicBezTo>
                    <a:pt x="46392" y="161834"/>
                    <a:pt x="0" y="196617"/>
                    <a:pt x="0" y="264758"/>
                  </a:cubicBezTo>
                  <a:cubicBezTo>
                    <a:pt x="0" y="314444"/>
                    <a:pt x="38660" y="368389"/>
                    <a:pt x="115986" y="368389"/>
                  </a:cubicBezTo>
                  <a:cubicBezTo>
                    <a:pt x="159568" y="368389"/>
                    <a:pt x="186983" y="344963"/>
                    <a:pt x="198935" y="323669"/>
                  </a:cubicBezTo>
                  <a:lnTo>
                    <a:pt x="198935" y="357739"/>
                  </a:lnTo>
                  <a:lnTo>
                    <a:pt x="290317" y="357739"/>
                  </a:lnTo>
                  <a:lnTo>
                    <a:pt x="290317" y="125632"/>
                  </a:lnTo>
                  <a:cubicBezTo>
                    <a:pt x="290317" y="51100"/>
                    <a:pt x="239705" y="0"/>
                    <a:pt x="143402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26" name="Vrije vorm: vorm 25">
              <a:extLst>
                <a:ext uri="{FF2B5EF4-FFF2-40B4-BE49-F238E27FC236}">
                  <a16:creationId xmlns:a16="http://schemas.microsoft.com/office/drawing/2014/main" id="{2D8AD5B1-D05B-4B65-92F2-FEE5323B0F3C}"/>
                </a:ext>
              </a:extLst>
            </p:cNvPr>
            <p:cNvSpPr/>
            <p:nvPr/>
          </p:nvSpPr>
          <p:spPr>
            <a:xfrm>
              <a:off x="5159580" y="3140141"/>
              <a:ext cx="336007" cy="367681"/>
            </a:xfrm>
            <a:custGeom>
              <a:avLst/>
              <a:gdLst>
                <a:gd name="connsiteX0" fmla="*/ 172226 w 336007"/>
                <a:gd name="connsiteY0" fmla="*/ 81624 h 367681"/>
                <a:gd name="connsiteX1" fmla="*/ 243919 w 336007"/>
                <a:gd name="connsiteY1" fmla="*/ 140546 h 367681"/>
                <a:gd name="connsiteX2" fmla="*/ 92089 w 336007"/>
                <a:gd name="connsiteY2" fmla="*/ 140546 h 367681"/>
                <a:gd name="connsiteX3" fmla="*/ 172226 w 336007"/>
                <a:gd name="connsiteY3" fmla="*/ 81624 h 367681"/>
                <a:gd name="connsiteX4" fmla="*/ 177142 w 336007"/>
                <a:gd name="connsiteY4" fmla="*/ 283213 h 367681"/>
                <a:gd name="connsiteX5" fmla="*/ 89979 w 336007"/>
                <a:gd name="connsiteY5" fmla="*/ 208681 h 367681"/>
                <a:gd name="connsiteX6" fmla="*/ 211807 w 336007"/>
                <a:gd name="connsiteY6" fmla="*/ 208681 h 367681"/>
                <a:gd name="connsiteX7" fmla="*/ 328977 w 336007"/>
                <a:gd name="connsiteY7" fmla="*/ 208681 h 367681"/>
                <a:gd name="connsiteX8" fmla="*/ 328977 w 336007"/>
                <a:gd name="connsiteY8" fmla="*/ 170352 h 367681"/>
                <a:gd name="connsiteX9" fmla="*/ 172226 w 336007"/>
                <a:gd name="connsiteY9" fmla="*/ 0 h 367681"/>
                <a:gd name="connsiteX10" fmla="*/ 0 w 336007"/>
                <a:gd name="connsiteY10" fmla="*/ 184548 h 367681"/>
                <a:gd name="connsiteX11" fmla="*/ 175739 w 336007"/>
                <a:gd name="connsiteY11" fmla="*/ 367682 h 367681"/>
                <a:gd name="connsiteX12" fmla="*/ 336008 w 336007"/>
                <a:gd name="connsiteY12" fmla="*/ 242752 h 367681"/>
                <a:gd name="connsiteX13" fmla="*/ 242477 w 336007"/>
                <a:gd name="connsiteY13" fmla="*/ 242752 h 367681"/>
                <a:gd name="connsiteX14" fmla="*/ 177142 w 336007"/>
                <a:gd name="connsiteY14" fmla="*/ 283213 h 367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6007" h="367681">
                  <a:moveTo>
                    <a:pt x="172226" y="81624"/>
                  </a:moveTo>
                  <a:cubicBezTo>
                    <a:pt x="215100" y="81624"/>
                    <a:pt x="242516" y="109315"/>
                    <a:pt x="243919" y="140546"/>
                  </a:cubicBezTo>
                  <a:lnTo>
                    <a:pt x="92089" y="140546"/>
                  </a:lnTo>
                  <a:cubicBezTo>
                    <a:pt x="104035" y="103631"/>
                    <a:pt x="133560" y="81624"/>
                    <a:pt x="172226" y="81624"/>
                  </a:cubicBezTo>
                  <a:moveTo>
                    <a:pt x="177142" y="283213"/>
                  </a:moveTo>
                  <a:cubicBezTo>
                    <a:pt x="132158" y="283213"/>
                    <a:pt x="99815" y="256241"/>
                    <a:pt x="89979" y="208681"/>
                  </a:cubicBezTo>
                  <a:lnTo>
                    <a:pt x="211807" y="208681"/>
                  </a:lnTo>
                  <a:lnTo>
                    <a:pt x="328977" y="208681"/>
                  </a:lnTo>
                  <a:lnTo>
                    <a:pt x="328977" y="170352"/>
                  </a:lnTo>
                  <a:cubicBezTo>
                    <a:pt x="328977" y="70267"/>
                    <a:pt x="267822" y="0"/>
                    <a:pt x="172226" y="0"/>
                  </a:cubicBezTo>
                  <a:cubicBezTo>
                    <a:pt x="68186" y="0"/>
                    <a:pt x="0" y="80210"/>
                    <a:pt x="0" y="184548"/>
                  </a:cubicBezTo>
                  <a:cubicBezTo>
                    <a:pt x="0" y="288891"/>
                    <a:pt x="69594" y="367682"/>
                    <a:pt x="175739" y="367682"/>
                  </a:cubicBezTo>
                  <a:cubicBezTo>
                    <a:pt x="256577" y="367682"/>
                    <a:pt x="324062" y="317283"/>
                    <a:pt x="336008" y="242752"/>
                  </a:cubicBezTo>
                  <a:lnTo>
                    <a:pt x="242477" y="242752"/>
                  </a:lnTo>
                  <a:cubicBezTo>
                    <a:pt x="230890" y="268091"/>
                    <a:pt x="207413" y="283213"/>
                    <a:pt x="177142" y="283213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27" name="Vrije vorm: vorm 26">
              <a:extLst>
                <a:ext uri="{FF2B5EF4-FFF2-40B4-BE49-F238E27FC236}">
                  <a16:creationId xmlns:a16="http://schemas.microsoft.com/office/drawing/2014/main" id="{649EC10B-E95F-49E6-97BB-60C1AE632AC5}"/>
                </a:ext>
              </a:extLst>
            </p:cNvPr>
            <p:cNvSpPr/>
            <p:nvPr/>
          </p:nvSpPr>
          <p:spPr>
            <a:xfrm>
              <a:off x="5867164" y="3052832"/>
              <a:ext cx="272261" cy="454990"/>
            </a:xfrm>
            <a:custGeom>
              <a:avLst/>
              <a:gdLst>
                <a:gd name="connsiteX0" fmla="*/ 272041 w 272261"/>
                <a:gd name="connsiteY0" fmla="*/ 315157 h 454990"/>
                <a:gd name="connsiteX1" fmla="*/ 179251 w 272261"/>
                <a:gd name="connsiteY1" fmla="*/ 315157 h 454990"/>
                <a:gd name="connsiteX2" fmla="*/ 138481 w 272261"/>
                <a:gd name="connsiteY2" fmla="*/ 366268 h 454990"/>
                <a:gd name="connsiteX3" fmla="*/ 98413 w 272261"/>
                <a:gd name="connsiteY3" fmla="*/ 324381 h 454990"/>
                <a:gd name="connsiteX4" fmla="*/ 98413 w 272261"/>
                <a:gd name="connsiteY4" fmla="*/ 182421 h 454990"/>
                <a:gd name="connsiteX5" fmla="*/ 225632 w 272261"/>
                <a:gd name="connsiteY5" fmla="*/ 182421 h 454990"/>
                <a:gd name="connsiteX6" fmla="*/ 225632 w 272261"/>
                <a:gd name="connsiteY6" fmla="*/ 97245 h 454990"/>
                <a:gd name="connsiteX7" fmla="*/ 98413 w 272261"/>
                <a:gd name="connsiteY7" fmla="*/ 97245 h 454990"/>
                <a:gd name="connsiteX8" fmla="*/ 98413 w 272261"/>
                <a:gd name="connsiteY8" fmla="*/ 0 h 454990"/>
                <a:gd name="connsiteX9" fmla="*/ 0 w 272261"/>
                <a:gd name="connsiteY9" fmla="*/ 0 h 454990"/>
                <a:gd name="connsiteX10" fmla="*/ 0 w 272261"/>
                <a:gd name="connsiteY10" fmla="*/ 97245 h 454990"/>
                <a:gd name="connsiteX11" fmla="*/ 0 w 272261"/>
                <a:gd name="connsiteY11" fmla="*/ 182421 h 454990"/>
                <a:gd name="connsiteX12" fmla="*/ 0 w 272261"/>
                <a:gd name="connsiteY12" fmla="*/ 320128 h 454990"/>
                <a:gd name="connsiteX13" fmla="*/ 143402 w 272261"/>
                <a:gd name="connsiteY13" fmla="*/ 454990 h 454990"/>
                <a:gd name="connsiteX14" fmla="*/ 272041 w 272261"/>
                <a:gd name="connsiteY14" fmla="*/ 315157 h 4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72261" h="454990">
                  <a:moveTo>
                    <a:pt x="272041" y="315157"/>
                  </a:moveTo>
                  <a:lnTo>
                    <a:pt x="179251" y="315157"/>
                  </a:lnTo>
                  <a:cubicBezTo>
                    <a:pt x="179251" y="348515"/>
                    <a:pt x="163086" y="366268"/>
                    <a:pt x="138481" y="366268"/>
                  </a:cubicBezTo>
                  <a:cubicBezTo>
                    <a:pt x="114578" y="366268"/>
                    <a:pt x="98413" y="351359"/>
                    <a:pt x="98413" y="324381"/>
                  </a:cubicBezTo>
                  <a:lnTo>
                    <a:pt x="98413" y="182421"/>
                  </a:lnTo>
                  <a:lnTo>
                    <a:pt x="225632" y="182421"/>
                  </a:lnTo>
                  <a:lnTo>
                    <a:pt x="225632" y="97245"/>
                  </a:lnTo>
                  <a:lnTo>
                    <a:pt x="98413" y="97245"/>
                  </a:lnTo>
                  <a:lnTo>
                    <a:pt x="98413" y="0"/>
                  </a:lnTo>
                  <a:lnTo>
                    <a:pt x="0" y="0"/>
                  </a:lnTo>
                  <a:lnTo>
                    <a:pt x="0" y="97245"/>
                  </a:lnTo>
                  <a:lnTo>
                    <a:pt x="0" y="182421"/>
                  </a:lnTo>
                  <a:lnTo>
                    <a:pt x="0" y="320128"/>
                  </a:lnTo>
                  <a:cubicBezTo>
                    <a:pt x="0" y="403172"/>
                    <a:pt x="52722" y="454990"/>
                    <a:pt x="143402" y="454990"/>
                  </a:cubicBezTo>
                  <a:cubicBezTo>
                    <a:pt x="219320" y="454990"/>
                    <a:pt x="276255" y="401752"/>
                    <a:pt x="272041" y="315157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28" name="Vrije vorm: vorm 27">
              <a:extLst>
                <a:ext uri="{FF2B5EF4-FFF2-40B4-BE49-F238E27FC236}">
                  <a16:creationId xmlns:a16="http://schemas.microsoft.com/office/drawing/2014/main" id="{8B788238-6643-4924-9470-03C1327A6B17}"/>
                </a:ext>
              </a:extLst>
            </p:cNvPr>
            <p:cNvSpPr/>
            <p:nvPr/>
          </p:nvSpPr>
          <p:spPr>
            <a:xfrm>
              <a:off x="4033837" y="3000375"/>
              <a:ext cx="461398" cy="497157"/>
            </a:xfrm>
            <a:custGeom>
              <a:avLst/>
              <a:gdLst>
                <a:gd name="connsiteX0" fmla="*/ 230699 w 461398"/>
                <a:gd name="connsiteY0" fmla="*/ 197442 h 497157"/>
                <a:gd name="connsiteX1" fmla="*/ 348863 w 461398"/>
                <a:gd name="connsiteY1" fmla="*/ 0 h 497157"/>
                <a:gd name="connsiteX2" fmla="*/ 461398 w 461398"/>
                <a:gd name="connsiteY2" fmla="*/ 0 h 497157"/>
                <a:gd name="connsiteX3" fmla="*/ 279931 w 461398"/>
                <a:gd name="connsiteY3" fmla="*/ 300422 h 497157"/>
                <a:gd name="connsiteX4" fmla="*/ 279931 w 461398"/>
                <a:gd name="connsiteY4" fmla="*/ 497157 h 497157"/>
                <a:gd name="connsiteX5" fmla="*/ 181462 w 461398"/>
                <a:gd name="connsiteY5" fmla="*/ 497157 h 497157"/>
                <a:gd name="connsiteX6" fmla="*/ 181462 w 461398"/>
                <a:gd name="connsiteY6" fmla="*/ 300422 h 497157"/>
                <a:gd name="connsiteX7" fmla="*/ 0 w 461398"/>
                <a:gd name="connsiteY7" fmla="*/ 0 h 497157"/>
                <a:gd name="connsiteX8" fmla="*/ 110426 w 461398"/>
                <a:gd name="connsiteY8" fmla="*/ 0 h 497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1398" h="497157">
                  <a:moveTo>
                    <a:pt x="230699" y="197442"/>
                  </a:moveTo>
                  <a:lnTo>
                    <a:pt x="348863" y="0"/>
                  </a:lnTo>
                  <a:lnTo>
                    <a:pt x="461398" y="0"/>
                  </a:lnTo>
                  <a:lnTo>
                    <a:pt x="279931" y="300422"/>
                  </a:lnTo>
                  <a:lnTo>
                    <a:pt x="279931" y="497157"/>
                  </a:lnTo>
                  <a:lnTo>
                    <a:pt x="181462" y="497157"/>
                  </a:lnTo>
                  <a:lnTo>
                    <a:pt x="181462" y="300422"/>
                  </a:lnTo>
                  <a:lnTo>
                    <a:pt x="0" y="0"/>
                  </a:lnTo>
                  <a:lnTo>
                    <a:pt x="110426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</p:grpSp>
    </p:spTree>
    <p:extLst>
      <p:ext uri="{BB962C8B-B14F-4D97-AF65-F5344CB8AC3E}">
        <p14:creationId xmlns:p14="http://schemas.microsoft.com/office/powerpoint/2010/main" val="27553984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ccent dia groe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8ACAC9-ECF3-4BF9-89BB-4A35413FB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-1368000"/>
            <a:ext cx="10108030" cy="1160403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r>
              <a:rPr lang="nl-NL" noProof="0"/>
              <a:t>Klik om stijl te bewerken</a:t>
            </a:r>
          </a:p>
        </p:txBody>
      </p:sp>
      <p:pic>
        <p:nvPicPr>
          <p:cNvPr id="10" name="Vormentaal" descr="Afbeelding met tekst&#10;&#10;Automatisch gegenereerde beschrijving">
            <a:extLst>
              <a:ext uri="{FF2B5EF4-FFF2-40B4-BE49-F238E27FC236}">
                <a16:creationId xmlns:a16="http://schemas.microsoft.com/office/drawing/2014/main" id="{54F6A987-9670-44F2-9B36-4C0123CD9E1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7597BC-18ED-482A-873D-96B7CCB4B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4DE01-3480-42CF-9B50-C0496424F63F}" type="datetime1">
              <a:rPr lang="nl-NL" noProof="0" smtClean="0"/>
              <a:t>22-11-2022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DE1A5E-2394-483A-893D-2790CEA03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Onderwerp van de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F1DCAE-8B52-4C7A-810D-897B0B766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6B8B-DE07-48A4-9913-B57A52F2F853}" type="slidenum">
              <a:rPr lang="nl-NL" noProof="0" smtClean="0"/>
              <a:t>‹nr.›</a:t>
            </a:fld>
            <a:endParaRPr lang="nl-NL" noProof="0"/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D4F207AE-3532-4495-8CD3-F4B769ED45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1475" y="296862"/>
            <a:ext cx="8505825" cy="5832475"/>
          </a:xfrm>
        </p:spPr>
        <p:txBody>
          <a:bodyPr numCol="1" spcCol="180000" anchor="ctr"/>
          <a:lstStyle>
            <a:lvl1pPr marL="432000" indent="-432000">
              <a:spcBef>
                <a:spcPts val="1200"/>
              </a:spcBef>
              <a:defRPr sz="3000">
                <a:solidFill>
                  <a:schemeClr val="tx1"/>
                </a:solidFill>
              </a:defRPr>
            </a:lvl1pPr>
            <a:lvl2pPr marL="864000" indent="-432000">
              <a:spcBef>
                <a:spcPts val="1200"/>
              </a:spcBef>
              <a:defRPr sz="3000">
                <a:solidFill>
                  <a:schemeClr val="tx1"/>
                </a:solidFill>
              </a:defRPr>
            </a:lvl2pPr>
            <a:lvl3pPr marL="1296000" indent="-432000">
              <a:spcBef>
                <a:spcPts val="0"/>
              </a:spcBef>
              <a:defRPr sz="3000">
                <a:solidFill>
                  <a:schemeClr val="tx1"/>
                </a:solidFill>
              </a:defRPr>
            </a:lvl3pPr>
            <a:lvl4pPr>
              <a:spcBef>
                <a:spcPts val="1200"/>
              </a:spcBef>
              <a:defRPr sz="3000">
                <a:solidFill>
                  <a:schemeClr val="tx1"/>
                </a:solidFill>
              </a:defRPr>
            </a:lvl4pPr>
            <a:lvl5pPr>
              <a:spcBef>
                <a:spcPts val="1200"/>
              </a:spcBef>
              <a:defRPr sz="3000">
                <a:solidFill>
                  <a:schemeClr val="tx1"/>
                </a:solidFill>
              </a:defRPr>
            </a:lvl5pPr>
            <a:lvl6pPr>
              <a:spcBef>
                <a:spcPts val="1200"/>
              </a:spcBef>
              <a:defRPr sz="3000">
                <a:solidFill>
                  <a:schemeClr val="tx1"/>
                </a:solidFill>
              </a:defRPr>
            </a:lvl6pPr>
            <a:lvl7pPr>
              <a:spcBef>
                <a:spcPts val="1200"/>
              </a:spcBef>
              <a:defRPr sz="3000">
                <a:solidFill>
                  <a:schemeClr val="tx1"/>
                </a:solidFill>
              </a:defRPr>
            </a:lvl7pPr>
            <a:lvl8pPr>
              <a:spcBef>
                <a:spcPts val="1200"/>
              </a:spcBef>
              <a:defRPr sz="3000">
                <a:solidFill>
                  <a:schemeClr val="tx1"/>
                </a:solidFill>
              </a:defRPr>
            </a:lvl8pPr>
            <a:lvl9pPr>
              <a:spcBef>
                <a:spcPts val="1200"/>
              </a:spcBef>
              <a:defRPr sz="3000">
                <a:solidFill>
                  <a:schemeClr val="tx1"/>
                </a:solidFill>
              </a:defRPr>
            </a:lvl9pPr>
          </a:lstStyle>
          <a:p>
            <a:pPr lvl="0"/>
            <a:r>
              <a:rPr lang="nl-NL" noProof="0" dirty="0"/>
              <a:t>Klikken om de tekststijl van het model te bewerken</a:t>
            </a:r>
          </a:p>
          <a:p>
            <a:pPr lvl="1"/>
            <a:r>
              <a:rPr lang="nl-NL" noProof="0" dirty="0"/>
              <a:t>Tweede niveau</a:t>
            </a:r>
          </a:p>
          <a:p>
            <a:pPr lvl="2"/>
            <a:r>
              <a:rPr lang="nl-NL" noProof="0" dirty="0"/>
              <a:t>Derde niveau</a:t>
            </a:r>
          </a:p>
          <a:p>
            <a:pPr lvl="3"/>
            <a:r>
              <a:rPr lang="nl-NL" noProof="0" dirty="0"/>
              <a:t>Vierde niveau</a:t>
            </a:r>
          </a:p>
          <a:p>
            <a:pPr lvl="4"/>
            <a:r>
              <a:rPr lang="nl-NL" noProof="0" dirty="0"/>
              <a:t>Vijfde niveau</a:t>
            </a:r>
          </a:p>
        </p:txBody>
      </p:sp>
      <p:grpSp>
        <p:nvGrpSpPr>
          <p:cNvPr id="11" name="Logo">
            <a:extLst>
              <a:ext uri="{FF2B5EF4-FFF2-40B4-BE49-F238E27FC236}">
                <a16:creationId xmlns:a16="http://schemas.microsoft.com/office/drawing/2014/main" id="{5A67ED8A-1F77-4759-810A-AC88E8934E9C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999222" y="6308761"/>
            <a:ext cx="810000" cy="168361"/>
            <a:chOff x="4033837" y="3000375"/>
            <a:chExt cx="2429593" cy="504996"/>
          </a:xfrm>
          <a:solidFill>
            <a:schemeClr val="tx1"/>
          </a:solidFill>
        </p:grpSpPr>
        <p:sp>
          <p:nvSpPr>
            <p:cNvPr id="12" name="Vrije vorm: vorm 11">
              <a:extLst>
                <a:ext uri="{FF2B5EF4-FFF2-40B4-BE49-F238E27FC236}">
                  <a16:creationId xmlns:a16="http://schemas.microsoft.com/office/drawing/2014/main" id="{8FE7ED73-845F-466E-88CA-8FF5121DB4C4}"/>
                </a:ext>
              </a:extLst>
            </p:cNvPr>
            <p:cNvSpPr/>
            <p:nvPr/>
          </p:nvSpPr>
          <p:spPr>
            <a:xfrm>
              <a:off x="4444685" y="3150375"/>
              <a:ext cx="313512" cy="357739"/>
            </a:xfrm>
            <a:custGeom>
              <a:avLst/>
              <a:gdLst>
                <a:gd name="connsiteX0" fmla="*/ 215100 w 313512"/>
                <a:gd name="connsiteY0" fmla="*/ 347095 h 357739"/>
                <a:gd name="connsiteX1" fmla="*/ 215100 w 313512"/>
                <a:gd name="connsiteY1" fmla="*/ 317990 h 357739"/>
                <a:gd name="connsiteX2" fmla="*/ 119499 w 313512"/>
                <a:gd name="connsiteY2" fmla="*/ 357739 h 357739"/>
                <a:gd name="connsiteX3" fmla="*/ 0 w 313512"/>
                <a:gd name="connsiteY3" fmla="*/ 220032 h 357739"/>
                <a:gd name="connsiteX4" fmla="*/ 0 w 313512"/>
                <a:gd name="connsiteY4" fmla="*/ 0 h 357739"/>
                <a:gd name="connsiteX5" fmla="*/ 98413 w 313512"/>
                <a:gd name="connsiteY5" fmla="*/ 0 h 357739"/>
                <a:gd name="connsiteX6" fmla="*/ 98413 w 313512"/>
                <a:gd name="connsiteY6" fmla="*/ 202290 h 357739"/>
                <a:gd name="connsiteX7" fmla="*/ 152543 w 313512"/>
                <a:gd name="connsiteY7" fmla="*/ 269011 h 357739"/>
                <a:gd name="connsiteX8" fmla="*/ 215100 w 313512"/>
                <a:gd name="connsiteY8" fmla="*/ 189519 h 357739"/>
                <a:gd name="connsiteX9" fmla="*/ 215100 w 313512"/>
                <a:gd name="connsiteY9" fmla="*/ 0 h 357739"/>
                <a:gd name="connsiteX10" fmla="*/ 313513 w 313512"/>
                <a:gd name="connsiteY10" fmla="*/ 0 h 357739"/>
                <a:gd name="connsiteX11" fmla="*/ 313513 w 313512"/>
                <a:gd name="connsiteY11" fmla="*/ 347095 h 357739"/>
                <a:gd name="connsiteX12" fmla="*/ 215100 w 313512"/>
                <a:gd name="connsiteY12" fmla="*/ 347095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3512" h="357739">
                  <a:moveTo>
                    <a:pt x="215100" y="347095"/>
                  </a:moveTo>
                  <a:lnTo>
                    <a:pt x="215100" y="317990"/>
                  </a:lnTo>
                  <a:cubicBezTo>
                    <a:pt x="192606" y="342129"/>
                    <a:pt x="160269" y="357739"/>
                    <a:pt x="119499" y="357739"/>
                  </a:cubicBezTo>
                  <a:cubicBezTo>
                    <a:pt x="44288" y="357739"/>
                    <a:pt x="0" y="304507"/>
                    <a:pt x="0" y="220032"/>
                  </a:cubicBezTo>
                  <a:lnTo>
                    <a:pt x="0" y="0"/>
                  </a:lnTo>
                  <a:lnTo>
                    <a:pt x="98413" y="0"/>
                  </a:lnTo>
                  <a:lnTo>
                    <a:pt x="98413" y="202290"/>
                  </a:lnTo>
                  <a:cubicBezTo>
                    <a:pt x="98413" y="246303"/>
                    <a:pt x="115986" y="269011"/>
                    <a:pt x="152543" y="269011"/>
                  </a:cubicBezTo>
                  <a:cubicBezTo>
                    <a:pt x="190496" y="269011"/>
                    <a:pt x="215100" y="239912"/>
                    <a:pt x="215100" y="189519"/>
                  </a:cubicBezTo>
                  <a:lnTo>
                    <a:pt x="215100" y="0"/>
                  </a:lnTo>
                  <a:lnTo>
                    <a:pt x="313513" y="0"/>
                  </a:lnTo>
                  <a:lnTo>
                    <a:pt x="313513" y="347095"/>
                  </a:lnTo>
                  <a:lnTo>
                    <a:pt x="215100" y="347095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3" name="Vrije vorm: vorm 12">
              <a:extLst>
                <a:ext uri="{FF2B5EF4-FFF2-40B4-BE49-F238E27FC236}">
                  <a16:creationId xmlns:a16="http://schemas.microsoft.com/office/drawing/2014/main" id="{7EFBE599-2450-43C2-B3B8-66B87E75C6DA}"/>
                </a:ext>
              </a:extLst>
            </p:cNvPr>
            <p:cNvSpPr/>
            <p:nvPr/>
          </p:nvSpPr>
          <p:spPr>
            <a:xfrm>
              <a:off x="4790949" y="3150431"/>
              <a:ext cx="378186" cy="347100"/>
            </a:xfrm>
            <a:custGeom>
              <a:avLst/>
              <a:gdLst>
                <a:gd name="connsiteX0" fmla="*/ 189093 w 378186"/>
                <a:gd name="connsiteY0" fmla="*/ 219331 h 347100"/>
                <a:gd name="connsiteX1" fmla="*/ 276261 w 378186"/>
                <a:gd name="connsiteY1" fmla="*/ 0 h 347100"/>
                <a:gd name="connsiteX2" fmla="*/ 378186 w 378186"/>
                <a:gd name="connsiteY2" fmla="*/ 0 h 347100"/>
                <a:gd name="connsiteX3" fmla="*/ 239710 w 378186"/>
                <a:gd name="connsiteY3" fmla="*/ 347101 h 347100"/>
                <a:gd name="connsiteX4" fmla="*/ 137780 w 378186"/>
                <a:gd name="connsiteY4" fmla="*/ 347101 h 347100"/>
                <a:gd name="connsiteX5" fmla="*/ 0 w 378186"/>
                <a:gd name="connsiteY5" fmla="*/ 0 h 347100"/>
                <a:gd name="connsiteX6" fmla="*/ 101931 w 378186"/>
                <a:gd name="connsiteY6" fmla="*/ 0 h 34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8186" h="347100">
                  <a:moveTo>
                    <a:pt x="189093" y="219331"/>
                  </a:moveTo>
                  <a:lnTo>
                    <a:pt x="276261" y="0"/>
                  </a:lnTo>
                  <a:lnTo>
                    <a:pt x="378186" y="0"/>
                  </a:lnTo>
                  <a:lnTo>
                    <a:pt x="239710" y="347101"/>
                  </a:lnTo>
                  <a:lnTo>
                    <a:pt x="137780" y="347101"/>
                  </a:lnTo>
                  <a:lnTo>
                    <a:pt x="0" y="0"/>
                  </a:lnTo>
                  <a:lnTo>
                    <a:pt x="101931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532CC8B6-CA02-4155-A71F-2783491CB730}"/>
                </a:ext>
              </a:extLst>
            </p:cNvPr>
            <p:cNvSpPr/>
            <p:nvPr/>
          </p:nvSpPr>
          <p:spPr>
            <a:xfrm>
              <a:off x="5539477" y="3139434"/>
              <a:ext cx="284703" cy="357739"/>
            </a:xfrm>
            <a:custGeom>
              <a:avLst/>
              <a:gdLst>
                <a:gd name="connsiteX0" fmla="*/ 184874 w 284703"/>
                <a:gd name="connsiteY0" fmla="*/ 0 h 357739"/>
                <a:gd name="connsiteX1" fmla="*/ 98412 w 284703"/>
                <a:gd name="connsiteY1" fmla="*/ 39743 h 357739"/>
                <a:gd name="connsiteX2" fmla="*/ 98412 w 284703"/>
                <a:gd name="connsiteY2" fmla="*/ 10639 h 357739"/>
                <a:gd name="connsiteX3" fmla="*/ 0 w 284703"/>
                <a:gd name="connsiteY3" fmla="*/ 10639 h 357739"/>
                <a:gd name="connsiteX4" fmla="*/ 0 w 284703"/>
                <a:gd name="connsiteY4" fmla="*/ 357739 h 357739"/>
                <a:gd name="connsiteX5" fmla="*/ 98412 w 284703"/>
                <a:gd name="connsiteY5" fmla="*/ 357739 h 357739"/>
                <a:gd name="connsiteX6" fmla="*/ 98412 w 284703"/>
                <a:gd name="connsiteY6" fmla="*/ 172473 h 357739"/>
                <a:gd name="connsiteX7" fmla="*/ 148317 w 284703"/>
                <a:gd name="connsiteY7" fmla="*/ 90849 h 357739"/>
                <a:gd name="connsiteX8" fmla="*/ 188341 w 284703"/>
                <a:gd name="connsiteY8" fmla="*/ 143380 h 357739"/>
                <a:gd name="connsiteX9" fmla="*/ 284694 w 284703"/>
                <a:gd name="connsiteY9" fmla="*/ 143380 h 357739"/>
                <a:gd name="connsiteX10" fmla="*/ 184874 w 284703"/>
                <a:gd name="connsiteY10" fmla="*/ 0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703" h="357739">
                  <a:moveTo>
                    <a:pt x="184874" y="0"/>
                  </a:moveTo>
                  <a:cubicBezTo>
                    <a:pt x="146915" y="0"/>
                    <a:pt x="118091" y="14903"/>
                    <a:pt x="98412" y="39743"/>
                  </a:cubicBezTo>
                  <a:lnTo>
                    <a:pt x="98412" y="10639"/>
                  </a:lnTo>
                  <a:lnTo>
                    <a:pt x="0" y="10639"/>
                  </a:lnTo>
                  <a:lnTo>
                    <a:pt x="0" y="357739"/>
                  </a:lnTo>
                  <a:lnTo>
                    <a:pt x="98412" y="357739"/>
                  </a:lnTo>
                  <a:lnTo>
                    <a:pt x="98412" y="172473"/>
                  </a:lnTo>
                  <a:cubicBezTo>
                    <a:pt x="98412" y="114988"/>
                    <a:pt x="120200" y="90849"/>
                    <a:pt x="148317" y="90849"/>
                  </a:cubicBezTo>
                  <a:cubicBezTo>
                    <a:pt x="174499" y="90849"/>
                    <a:pt x="187819" y="107951"/>
                    <a:pt x="188341" y="143380"/>
                  </a:cubicBezTo>
                  <a:lnTo>
                    <a:pt x="284694" y="143380"/>
                  </a:lnTo>
                  <a:cubicBezTo>
                    <a:pt x="285396" y="39036"/>
                    <a:pt x="246028" y="0"/>
                    <a:pt x="184874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5" name="Vrije vorm: vorm 14">
              <a:extLst>
                <a:ext uri="{FF2B5EF4-FFF2-40B4-BE49-F238E27FC236}">
                  <a16:creationId xmlns:a16="http://schemas.microsoft.com/office/drawing/2014/main" id="{B2DCE2F1-84DB-42AC-A0A6-15D6B58F93E7}"/>
                </a:ext>
              </a:extLst>
            </p:cNvPr>
            <p:cNvSpPr/>
            <p:nvPr/>
          </p:nvSpPr>
          <p:spPr>
            <a:xfrm>
              <a:off x="6173113" y="3139434"/>
              <a:ext cx="290316" cy="368388"/>
            </a:xfrm>
            <a:custGeom>
              <a:avLst/>
              <a:gdLst>
                <a:gd name="connsiteX0" fmla="*/ 198233 w 290316"/>
                <a:gd name="connsiteY0" fmla="*/ 217199 h 368388"/>
                <a:gd name="connsiteX1" fmla="*/ 134969 w 290316"/>
                <a:gd name="connsiteY1" fmla="*/ 286047 h 368388"/>
                <a:gd name="connsiteX2" fmla="*/ 92785 w 290316"/>
                <a:gd name="connsiteY2" fmla="*/ 252683 h 368388"/>
                <a:gd name="connsiteX3" fmla="*/ 144810 w 290316"/>
                <a:gd name="connsiteY3" fmla="*/ 211520 h 368388"/>
                <a:gd name="connsiteX4" fmla="*/ 198233 w 290316"/>
                <a:gd name="connsiteY4" fmla="*/ 201589 h 368388"/>
                <a:gd name="connsiteX5" fmla="*/ 198233 w 290316"/>
                <a:gd name="connsiteY5" fmla="*/ 217199 h 368388"/>
                <a:gd name="connsiteX6" fmla="*/ 143402 w 290316"/>
                <a:gd name="connsiteY6" fmla="*/ 0 h 368388"/>
                <a:gd name="connsiteX7" fmla="*/ 1403 w 290316"/>
                <a:gd name="connsiteY7" fmla="*/ 132017 h 368388"/>
                <a:gd name="connsiteX8" fmla="*/ 89435 w 290316"/>
                <a:gd name="connsiteY8" fmla="*/ 132017 h 368388"/>
                <a:gd name="connsiteX9" fmla="*/ 145506 w 290316"/>
                <a:gd name="connsiteY9" fmla="*/ 80199 h 368388"/>
                <a:gd name="connsiteX10" fmla="*/ 198233 w 290316"/>
                <a:gd name="connsiteY10" fmla="*/ 122793 h 368388"/>
                <a:gd name="connsiteX11" fmla="*/ 198233 w 290316"/>
                <a:gd name="connsiteY11" fmla="*/ 134856 h 368388"/>
                <a:gd name="connsiteX12" fmla="*/ 132152 w 290316"/>
                <a:gd name="connsiteY12" fmla="*/ 146926 h 368388"/>
                <a:gd name="connsiteX13" fmla="*/ 0 w 290316"/>
                <a:gd name="connsiteY13" fmla="*/ 264758 h 368388"/>
                <a:gd name="connsiteX14" fmla="*/ 115986 w 290316"/>
                <a:gd name="connsiteY14" fmla="*/ 368389 h 368388"/>
                <a:gd name="connsiteX15" fmla="*/ 198935 w 290316"/>
                <a:gd name="connsiteY15" fmla="*/ 323669 h 368388"/>
                <a:gd name="connsiteX16" fmla="*/ 198935 w 290316"/>
                <a:gd name="connsiteY16" fmla="*/ 357739 h 368388"/>
                <a:gd name="connsiteX17" fmla="*/ 290317 w 290316"/>
                <a:gd name="connsiteY17" fmla="*/ 357739 h 368388"/>
                <a:gd name="connsiteX18" fmla="*/ 290317 w 290316"/>
                <a:gd name="connsiteY18" fmla="*/ 125632 h 368388"/>
                <a:gd name="connsiteX19" fmla="*/ 143402 w 290316"/>
                <a:gd name="connsiteY19" fmla="*/ 0 h 36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90316" h="368388">
                  <a:moveTo>
                    <a:pt x="198233" y="217199"/>
                  </a:moveTo>
                  <a:cubicBezTo>
                    <a:pt x="198233" y="259787"/>
                    <a:pt x="172221" y="286047"/>
                    <a:pt x="134969" y="286047"/>
                  </a:cubicBezTo>
                  <a:cubicBezTo>
                    <a:pt x="109657" y="286047"/>
                    <a:pt x="92785" y="272563"/>
                    <a:pt x="92785" y="252683"/>
                  </a:cubicBezTo>
                  <a:cubicBezTo>
                    <a:pt x="92785" y="226423"/>
                    <a:pt x="116688" y="217199"/>
                    <a:pt x="144810" y="211520"/>
                  </a:cubicBezTo>
                  <a:lnTo>
                    <a:pt x="198233" y="201589"/>
                  </a:lnTo>
                  <a:lnTo>
                    <a:pt x="198233" y="217199"/>
                  </a:lnTo>
                  <a:close/>
                  <a:moveTo>
                    <a:pt x="143402" y="0"/>
                  </a:moveTo>
                  <a:cubicBezTo>
                    <a:pt x="65375" y="0"/>
                    <a:pt x="-2811" y="45427"/>
                    <a:pt x="1403" y="132017"/>
                  </a:cubicBezTo>
                  <a:lnTo>
                    <a:pt x="89435" y="132017"/>
                  </a:lnTo>
                  <a:cubicBezTo>
                    <a:pt x="91460" y="100388"/>
                    <a:pt x="110830" y="80199"/>
                    <a:pt x="145506" y="80199"/>
                  </a:cubicBezTo>
                  <a:cubicBezTo>
                    <a:pt x="179953" y="80199"/>
                    <a:pt x="198233" y="99366"/>
                    <a:pt x="198233" y="122793"/>
                  </a:cubicBezTo>
                  <a:lnTo>
                    <a:pt x="198233" y="134856"/>
                  </a:lnTo>
                  <a:lnTo>
                    <a:pt x="132152" y="146926"/>
                  </a:lnTo>
                  <a:cubicBezTo>
                    <a:pt x="46392" y="161834"/>
                    <a:pt x="0" y="196617"/>
                    <a:pt x="0" y="264758"/>
                  </a:cubicBezTo>
                  <a:cubicBezTo>
                    <a:pt x="0" y="314444"/>
                    <a:pt x="38660" y="368389"/>
                    <a:pt x="115986" y="368389"/>
                  </a:cubicBezTo>
                  <a:cubicBezTo>
                    <a:pt x="159568" y="368389"/>
                    <a:pt x="186983" y="344963"/>
                    <a:pt x="198935" y="323669"/>
                  </a:cubicBezTo>
                  <a:lnTo>
                    <a:pt x="198935" y="357739"/>
                  </a:lnTo>
                  <a:lnTo>
                    <a:pt x="290317" y="357739"/>
                  </a:lnTo>
                  <a:lnTo>
                    <a:pt x="290317" y="125632"/>
                  </a:lnTo>
                  <a:cubicBezTo>
                    <a:pt x="290317" y="51100"/>
                    <a:pt x="239705" y="0"/>
                    <a:pt x="143402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6" name="Vrije vorm: vorm 15">
              <a:extLst>
                <a:ext uri="{FF2B5EF4-FFF2-40B4-BE49-F238E27FC236}">
                  <a16:creationId xmlns:a16="http://schemas.microsoft.com/office/drawing/2014/main" id="{C012A12D-CD90-401D-9811-125E09DDDB97}"/>
                </a:ext>
              </a:extLst>
            </p:cNvPr>
            <p:cNvSpPr/>
            <p:nvPr/>
          </p:nvSpPr>
          <p:spPr>
            <a:xfrm>
              <a:off x="5159580" y="3140141"/>
              <a:ext cx="336007" cy="367681"/>
            </a:xfrm>
            <a:custGeom>
              <a:avLst/>
              <a:gdLst>
                <a:gd name="connsiteX0" fmla="*/ 172226 w 336007"/>
                <a:gd name="connsiteY0" fmla="*/ 81624 h 367681"/>
                <a:gd name="connsiteX1" fmla="*/ 243919 w 336007"/>
                <a:gd name="connsiteY1" fmla="*/ 140546 h 367681"/>
                <a:gd name="connsiteX2" fmla="*/ 92089 w 336007"/>
                <a:gd name="connsiteY2" fmla="*/ 140546 h 367681"/>
                <a:gd name="connsiteX3" fmla="*/ 172226 w 336007"/>
                <a:gd name="connsiteY3" fmla="*/ 81624 h 367681"/>
                <a:gd name="connsiteX4" fmla="*/ 177142 w 336007"/>
                <a:gd name="connsiteY4" fmla="*/ 283213 h 367681"/>
                <a:gd name="connsiteX5" fmla="*/ 89979 w 336007"/>
                <a:gd name="connsiteY5" fmla="*/ 208681 h 367681"/>
                <a:gd name="connsiteX6" fmla="*/ 211807 w 336007"/>
                <a:gd name="connsiteY6" fmla="*/ 208681 h 367681"/>
                <a:gd name="connsiteX7" fmla="*/ 328977 w 336007"/>
                <a:gd name="connsiteY7" fmla="*/ 208681 h 367681"/>
                <a:gd name="connsiteX8" fmla="*/ 328977 w 336007"/>
                <a:gd name="connsiteY8" fmla="*/ 170352 h 367681"/>
                <a:gd name="connsiteX9" fmla="*/ 172226 w 336007"/>
                <a:gd name="connsiteY9" fmla="*/ 0 h 367681"/>
                <a:gd name="connsiteX10" fmla="*/ 0 w 336007"/>
                <a:gd name="connsiteY10" fmla="*/ 184548 h 367681"/>
                <a:gd name="connsiteX11" fmla="*/ 175739 w 336007"/>
                <a:gd name="connsiteY11" fmla="*/ 367682 h 367681"/>
                <a:gd name="connsiteX12" fmla="*/ 336008 w 336007"/>
                <a:gd name="connsiteY12" fmla="*/ 242752 h 367681"/>
                <a:gd name="connsiteX13" fmla="*/ 242477 w 336007"/>
                <a:gd name="connsiteY13" fmla="*/ 242752 h 367681"/>
                <a:gd name="connsiteX14" fmla="*/ 177142 w 336007"/>
                <a:gd name="connsiteY14" fmla="*/ 283213 h 367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6007" h="367681">
                  <a:moveTo>
                    <a:pt x="172226" y="81624"/>
                  </a:moveTo>
                  <a:cubicBezTo>
                    <a:pt x="215100" y="81624"/>
                    <a:pt x="242516" y="109315"/>
                    <a:pt x="243919" y="140546"/>
                  </a:cubicBezTo>
                  <a:lnTo>
                    <a:pt x="92089" y="140546"/>
                  </a:lnTo>
                  <a:cubicBezTo>
                    <a:pt x="104035" y="103631"/>
                    <a:pt x="133560" y="81624"/>
                    <a:pt x="172226" y="81624"/>
                  </a:cubicBezTo>
                  <a:moveTo>
                    <a:pt x="177142" y="283213"/>
                  </a:moveTo>
                  <a:cubicBezTo>
                    <a:pt x="132158" y="283213"/>
                    <a:pt x="99815" y="256241"/>
                    <a:pt x="89979" y="208681"/>
                  </a:cubicBezTo>
                  <a:lnTo>
                    <a:pt x="211807" y="208681"/>
                  </a:lnTo>
                  <a:lnTo>
                    <a:pt x="328977" y="208681"/>
                  </a:lnTo>
                  <a:lnTo>
                    <a:pt x="328977" y="170352"/>
                  </a:lnTo>
                  <a:cubicBezTo>
                    <a:pt x="328977" y="70267"/>
                    <a:pt x="267822" y="0"/>
                    <a:pt x="172226" y="0"/>
                  </a:cubicBezTo>
                  <a:cubicBezTo>
                    <a:pt x="68186" y="0"/>
                    <a:pt x="0" y="80210"/>
                    <a:pt x="0" y="184548"/>
                  </a:cubicBezTo>
                  <a:cubicBezTo>
                    <a:pt x="0" y="288891"/>
                    <a:pt x="69594" y="367682"/>
                    <a:pt x="175739" y="367682"/>
                  </a:cubicBezTo>
                  <a:cubicBezTo>
                    <a:pt x="256577" y="367682"/>
                    <a:pt x="324062" y="317283"/>
                    <a:pt x="336008" y="242752"/>
                  </a:cubicBezTo>
                  <a:lnTo>
                    <a:pt x="242477" y="242752"/>
                  </a:lnTo>
                  <a:cubicBezTo>
                    <a:pt x="230890" y="268091"/>
                    <a:pt x="207413" y="283213"/>
                    <a:pt x="177142" y="283213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7" name="Vrije vorm: vorm 16">
              <a:extLst>
                <a:ext uri="{FF2B5EF4-FFF2-40B4-BE49-F238E27FC236}">
                  <a16:creationId xmlns:a16="http://schemas.microsoft.com/office/drawing/2014/main" id="{B6613E1E-1F23-466D-9B4B-F2ADDE8656AC}"/>
                </a:ext>
              </a:extLst>
            </p:cNvPr>
            <p:cNvSpPr/>
            <p:nvPr/>
          </p:nvSpPr>
          <p:spPr>
            <a:xfrm>
              <a:off x="5867164" y="3052832"/>
              <a:ext cx="272261" cy="454990"/>
            </a:xfrm>
            <a:custGeom>
              <a:avLst/>
              <a:gdLst>
                <a:gd name="connsiteX0" fmla="*/ 272041 w 272261"/>
                <a:gd name="connsiteY0" fmla="*/ 315157 h 454990"/>
                <a:gd name="connsiteX1" fmla="*/ 179251 w 272261"/>
                <a:gd name="connsiteY1" fmla="*/ 315157 h 454990"/>
                <a:gd name="connsiteX2" fmla="*/ 138481 w 272261"/>
                <a:gd name="connsiteY2" fmla="*/ 366268 h 454990"/>
                <a:gd name="connsiteX3" fmla="*/ 98413 w 272261"/>
                <a:gd name="connsiteY3" fmla="*/ 324381 h 454990"/>
                <a:gd name="connsiteX4" fmla="*/ 98413 w 272261"/>
                <a:gd name="connsiteY4" fmla="*/ 182421 h 454990"/>
                <a:gd name="connsiteX5" fmla="*/ 225632 w 272261"/>
                <a:gd name="connsiteY5" fmla="*/ 182421 h 454990"/>
                <a:gd name="connsiteX6" fmla="*/ 225632 w 272261"/>
                <a:gd name="connsiteY6" fmla="*/ 97245 h 454990"/>
                <a:gd name="connsiteX7" fmla="*/ 98413 w 272261"/>
                <a:gd name="connsiteY7" fmla="*/ 97245 h 454990"/>
                <a:gd name="connsiteX8" fmla="*/ 98413 w 272261"/>
                <a:gd name="connsiteY8" fmla="*/ 0 h 454990"/>
                <a:gd name="connsiteX9" fmla="*/ 0 w 272261"/>
                <a:gd name="connsiteY9" fmla="*/ 0 h 454990"/>
                <a:gd name="connsiteX10" fmla="*/ 0 w 272261"/>
                <a:gd name="connsiteY10" fmla="*/ 97245 h 454990"/>
                <a:gd name="connsiteX11" fmla="*/ 0 w 272261"/>
                <a:gd name="connsiteY11" fmla="*/ 182421 h 454990"/>
                <a:gd name="connsiteX12" fmla="*/ 0 w 272261"/>
                <a:gd name="connsiteY12" fmla="*/ 320128 h 454990"/>
                <a:gd name="connsiteX13" fmla="*/ 143402 w 272261"/>
                <a:gd name="connsiteY13" fmla="*/ 454990 h 454990"/>
                <a:gd name="connsiteX14" fmla="*/ 272041 w 272261"/>
                <a:gd name="connsiteY14" fmla="*/ 315157 h 4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72261" h="454990">
                  <a:moveTo>
                    <a:pt x="272041" y="315157"/>
                  </a:moveTo>
                  <a:lnTo>
                    <a:pt x="179251" y="315157"/>
                  </a:lnTo>
                  <a:cubicBezTo>
                    <a:pt x="179251" y="348515"/>
                    <a:pt x="163086" y="366268"/>
                    <a:pt x="138481" y="366268"/>
                  </a:cubicBezTo>
                  <a:cubicBezTo>
                    <a:pt x="114578" y="366268"/>
                    <a:pt x="98413" y="351359"/>
                    <a:pt x="98413" y="324381"/>
                  </a:cubicBezTo>
                  <a:lnTo>
                    <a:pt x="98413" y="182421"/>
                  </a:lnTo>
                  <a:lnTo>
                    <a:pt x="225632" y="182421"/>
                  </a:lnTo>
                  <a:lnTo>
                    <a:pt x="225632" y="97245"/>
                  </a:lnTo>
                  <a:lnTo>
                    <a:pt x="98413" y="97245"/>
                  </a:lnTo>
                  <a:lnTo>
                    <a:pt x="98413" y="0"/>
                  </a:lnTo>
                  <a:lnTo>
                    <a:pt x="0" y="0"/>
                  </a:lnTo>
                  <a:lnTo>
                    <a:pt x="0" y="97245"/>
                  </a:lnTo>
                  <a:lnTo>
                    <a:pt x="0" y="182421"/>
                  </a:lnTo>
                  <a:lnTo>
                    <a:pt x="0" y="320128"/>
                  </a:lnTo>
                  <a:cubicBezTo>
                    <a:pt x="0" y="403172"/>
                    <a:pt x="52722" y="454990"/>
                    <a:pt x="143402" y="454990"/>
                  </a:cubicBezTo>
                  <a:cubicBezTo>
                    <a:pt x="219320" y="454990"/>
                    <a:pt x="276255" y="401752"/>
                    <a:pt x="272041" y="315157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8" name="Vrije vorm: vorm 17">
              <a:extLst>
                <a:ext uri="{FF2B5EF4-FFF2-40B4-BE49-F238E27FC236}">
                  <a16:creationId xmlns:a16="http://schemas.microsoft.com/office/drawing/2014/main" id="{B6C9BD3F-17C3-4321-8B85-B2F1D3FD4A57}"/>
                </a:ext>
              </a:extLst>
            </p:cNvPr>
            <p:cNvSpPr/>
            <p:nvPr/>
          </p:nvSpPr>
          <p:spPr>
            <a:xfrm>
              <a:off x="4033837" y="3000375"/>
              <a:ext cx="461398" cy="497157"/>
            </a:xfrm>
            <a:custGeom>
              <a:avLst/>
              <a:gdLst>
                <a:gd name="connsiteX0" fmla="*/ 230699 w 461398"/>
                <a:gd name="connsiteY0" fmla="*/ 197442 h 497157"/>
                <a:gd name="connsiteX1" fmla="*/ 348863 w 461398"/>
                <a:gd name="connsiteY1" fmla="*/ 0 h 497157"/>
                <a:gd name="connsiteX2" fmla="*/ 461398 w 461398"/>
                <a:gd name="connsiteY2" fmla="*/ 0 h 497157"/>
                <a:gd name="connsiteX3" fmla="*/ 279931 w 461398"/>
                <a:gd name="connsiteY3" fmla="*/ 300422 h 497157"/>
                <a:gd name="connsiteX4" fmla="*/ 279931 w 461398"/>
                <a:gd name="connsiteY4" fmla="*/ 497157 h 497157"/>
                <a:gd name="connsiteX5" fmla="*/ 181462 w 461398"/>
                <a:gd name="connsiteY5" fmla="*/ 497157 h 497157"/>
                <a:gd name="connsiteX6" fmla="*/ 181462 w 461398"/>
                <a:gd name="connsiteY6" fmla="*/ 300422 h 497157"/>
                <a:gd name="connsiteX7" fmla="*/ 0 w 461398"/>
                <a:gd name="connsiteY7" fmla="*/ 0 h 497157"/>
                <a:gd name="connsiteX8" fmla="*/ 110426 w 461398"/>
                <a:gd name="connsiteY8" fmla="*/ 0 h 497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1398" h="497157">
                  <a:moveTo>
                    <a:pt x="230699" y="197442"/>
                  </a:moveTo>
                  <a:lnTo>
                    <a:pt x="348863" y="0"/>
                  </a:lnTo>
                  <a:lnTo>
                    <a:pt x="461398" y="0"/>
                  </a:lnTo>
                  <a:lnTo>
                    <a:pt x="279931" y="300422"/>
                  </a:lnTo>
                  <a:lnTo>
                    <a:pt x="279931" y="497157"/>
                  </a:lnTo>
                  <a:lnTo>
                    <a:pt x="181462" y="497157"/>
                  </a:lnTo>
                  <a:lnTo>
                    <a:pt x="181462" y="300422"/>
                  </a:lnTo>
                  <a:lnTo>
                    <a:pt x="0" y="0"/>
                  </a:lnTo>
                  <a:lnTo>
                    <a:pt x="110426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</p:grpSp>
    </p:spTree>
    <p:extLst>
      <p:ext uri="{BB962C8B-B14F-4D97-AF65-F5344CB8AC3E}">
        <p14:creationId xmlns:p14="http://schemas.microsoft.com/office/powerpoint/2010/main" val="39294387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ccent dia blauw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8ACAC9-ECF3-4BF9-89BB-4A35413FB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-1368000"/>
            <a:ext cx="10108030" cy="1160403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r>
              <a:rPr lang="nl-NL" noProof="0"/>
              <a:t>Klik om stijl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7597BC-18ED-482A-873D-96B7CCB4B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89DF6-5FCC-4E20-A137-51BC7E33C7E6}" type="datetime1">
              <a:rPr lang="nl-NL" noProof="0" smtClean="0"/>
              <a:t>22-11-2022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DE1A5E-2394-483A-893D-2790CEA03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l-NL" noProof="0"/>
              <a:t>Onderwerp van de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F1DCAE-8B52-4C7A-810D-897B0B766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45B76B8B-DE07-48A4-9913-B57A52F2F853}" type="slidenum">
              <a:rPr lang="nl-NL" noProof="0" smtClean="0"/>
              <a:pPr/>
              <a:t>‹nr.›</a:t>
            </a:fld>
            <a:endParaRPr lang="nl-NL" noProof="0"/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D4F207AE-3532-4495-8CD3-F4B769ED45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1475" y="296862"/>
            <a:ext cx="11449050" cy="5832475"/>
          </a:xfrm>
        </p:spPr>
        <p:txBody>
          <a:bodyPr numCol="1" spcCol="180000" anchor="ctr"/>
          <a:lstStyle>
            <a:lvl1pPr marL="432000" indent="-432000">
              <a:spcBef>
                <a:spcPts val="1200"/>
              </a:spcBef>
              <a:defRPr sz="3000">
                <a:solidFill>
                  <a:schemeClr val="accent1"/>
                </a:solidFill>
              </a:defRPr>
            </a:lvl1pPr>
            <a:lvl2pPr marL="864000" indent="-432000">
              <a:spcBef>
                <a:spcPts val="1200"/>
              </a:spcBef>
              <a:defRPr sz="3000">
                <a:solidFill>
                  <a:schemeClr val="accent1"/>
                </a:solidFill>
              </a:defRPr>
            </a:lvl2pPr>
            <a:lvl3pPr marL="1296000" indent="-432000">
              <a:spcBef>
                <a:spcPts val="0"/>
              </a:spcBef>
              <a:defRPr sz="3000">
                <a:solidFill>
                  <a:schemeClr val="accent1"/>
                </a:solidFill>
              </a:defRPr>
            </a:lvl3pPr>
            <a:lvl4pPr>
              <a:spcBef>
                <a:spcPts val="1200"/>
              </a:spcBef>
              <a:defRPr sz="3000">
                <a:solidFill>
                  <a:schemeClr val="accent1"/>
                </a:solidFill>
              </a:defRPr>
            </a:lvl4pPr>
            <a:lvl5pPr>
              <a:spcBef>
                <a:spcPts val="1200"/>
              </a:spcBef>
              <a:defRPr sz="3000">
                <a:solidFill>
                  <a:schemeClr val="accent1"/>
                </a:solidFill>
              </a:defRPr>
            </a:lvl5pPr>
            <a:lvl6pPr>
              <a:spcBef>
                <a:spcPts val="1200"/>
              </a:spcBef>
              <a:defRPr sz="3000">
                <a:solidFill>
                  <a:schemeClr val="accent1"/>
                </a:solidFill>
              </a:defRPr>
            </a:lvl6pPr>
            <a:lvl7pPr>
              <a:spcBef>
                <a:spcPts val="1200"/>
              </a:spcBef>
              <a:defRPr sz="3000">
                <a:solidFill>
                  <a:schemeClr val="accent1"/>
                </a:solidFill>
              </a:defRPr>
            </a:lvl7pPr>
            <a:lvl8pPr>
              <a:spcBef>
                <a:spcPts val="1200"/>
              </a:spcBef>
              <a:defRPr sz="3000">
                <a:solidFill>
                  <a:schemeClr val="accent1"/>
                </a:solidFill>
              </a:defRPr>
            </a:lvl8pPr>
            <a:lvl9pPr>
              <a:spcBef>
                <a:spcPts val="1200"/>
              </a:spcBef>
              <a:defRPr sz="3000">
                <a:solidFill>
                  <a:schemeClr val="accent1"/>
                </a:solidFill>
              </a:defRPr>
            </a:lvl9pPr>
          </a:lstStyle>
          <a:p>
            <a:pPr lvl="0"/>
            <a:r>
              <a:rPr lang="nl-NL" noProof="0" dirty="0"/>
              <a:t>Klikken om de tekststijl van het model te bewerken</a:t>
            </a:r>
          </a:p>
          <a:p>
            <a:pPr lvl="1"/>
            <a:r>
              <a:rPr lang="nl-NL" noProof="0" dirty="0"/>
              <a:t>Tweede niveau</a:t>
            </a:r>
          </a:p>
          <a:p>
            <a:pPr lvl="2"/>
            <a:r>
              <a:rPr lang="nl-NL" noProof="0" dirty="0"/>
              <a:t>Derde niveau</a:t>
            </a:r>
          </a:p>
          <a:p>
            <a:pPr lvl="3"/>
            <a:r>
              <a:rPr lang="nl-NL" noProof="0" dirty="0"/>
              <a:t>Vierde niveau</a:t>
            </a:r>
          </a:p>
          <a:p>
            <a:pPr lvl="4"/>
            <a:r>
              <a:rPr lang="nl-NL" noProof="0" dirty="0"/>
              <a:t>Vijfde niveau</a:t>
            </a:r>
          </a:p>
        </p:txBody>
      </p:sp>
      <p:grpSp>
        <p:nvGrpSpPr>
          <p:cNvPr id="9" name="Logo">
            <a:extLst>
              <a:ext uri="{FF2B5EF4-FFF2-40B4-BE49-F238E27FC236}">
                <a16:creationId xmlns:a16="http://schemas.microsoft.com/office/drawing/2014/main" id="{9B22A25C-190B-4ED6-B8BF-C55218FB3D57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999221" y="6308761"/>
            <a:ext cx="810000" cy="168361"/>
            <a:chOff x="4033837" y="3000375"/>
            <a:chExt cx="2429593" cy="504996"/>
          </a:xfrm>
          <a:solidFill>
            <a:schemeClr val="accent1"/>
          </a:solidFill>
        </p:grpSpPr>
        <p:sp>
          <p:nvSpPr>
            <p:cNvPr id="10" name="Vrije vorm: vorm 9">
              <a:extLst>
                <a:ext uri="{FF2B5EF4-FFF2-40B4-BE49-F238E27FC236}">
                  <a16:creationId xmlns:a16="http://schemas.microsoft.com/office/drawing/2014/main" id="{A3FEF0A4-EC1B-425C-A78F-DA83B9CF7884}"/>
                </a:ext>
              </a:extLst>
            </p:cNvPr>
            <p:cNvSpPr/>
            <p:nvPr/>
          </p:nvSpPr>
          <p:spPr>
            <a:xfrm>
              <a:off x="4444685" y="3150375"/>
              <a:ext cx="313512" cy="357739"/>
            </a:xfrm>
            <a:custGeom>
              <a:avLst/>
              <a:gdLst>
                <a:gd name="connsiteX0" fmla="*/ 215100 w 313512"/>
                <a:gd name="connsiteY0" fmla="*/ 347095 h 357739"/>
                <a:gd name="connsiteX1" fmla="*/ 215100 w 313512"/>
                <a:gd name="connsiteY1" fmla="*/ 317990 h 357739"/>
                <a:gd name="connsiteX2" fmla="*/ 119499 w 313512"/>
                <a:gd name="connsiteY2" fmla="*/ 357739 h 357739"/>
                <a:gd name="connsiteX3" fmla="*/ 0 w 313512"/>
                <a:gd name="connsiteY3" fmla="*/ 220032 h 357739"/>
                <a:gd name="connsiteX4" fmla="*/ 0 w 313512"/>
                <a:gd name="connsiteY4" fmla="*/ 0 h 357739"/>
                <a:gd name="connsiteX5" fmla="*/ 98413 w 313512"/>
                <a:gd name="connsiteY5" fmla="*/ 0 h 357739"/>
                <a:gd name="connsiteX6" fmla="*/ 98413 w 313512"/>
                <a:gd name="connsiteY6" fmla="*/ 202290 h 357739"/>
                <a:gd name="connsiteX7" fmla="*/ 152543 w 313512"/>
                <a:gd name="connsiteY7" fmla="*/ 269011 h 357739"/>
                <a:gd name="connsiteX8" fmla="*/ 215100 w 313512"/>
                <a:gd name="connsiteY8" fmla="*/ 189519 h 357739"/>
                <a:gd name="connsiteX9" fmla="*/ 215100 w 313512"/>
                <a:gd name="connsiteY9" fmla="*/ 0 h 357739"/>
                <a:gd name="connsiteX10" fmla="*/ 313513 w 313512"/>
                <a:gd name="connsiteY10" fmla="*/ 0 h 357739"/>
                <a:gd name="connsiteX11" fmla="*/ 313513 w 313512"/>
                <a:gd name="connsiteY11" fmla="*/ 347095 h 357739"/>
                <a:gd name="connsiteX12" fmla="*/ 215100 w 313512"/>
                <a:gd name="connsiteY12" fmla="*/ 347095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3512" h="357739">
                  <a:moveTo>
                    <a:pt x="215100" y="347095"/>
                  </a:moveTo>
                  <a:lnTo>
                    <a:pt x="215100" y="317990"/>
                  </a:lnTo>
                  <a:cubicBezTo>
                    <a:pt x="192606" y="342129"/>
                    <a:pt x="160269" y="357739"/>
                    <a:pt x="119499" y="357739"/>
                  </a:cubicBezTo>
                  <a:cubicBezTo>
                    <a:pt x="44288" y="357739"/>
                    <a:pt x="0" y="304507"/>
                    <a:pt x="0" y="220032"/>
                  </a:cubicBezTo>
                  <a:lnTo>
                    <a:pt x="0" y="0"/>
                  </a:lnTo>
                  <a:lnTo>
                    <a:pt x="98413" y="0"/>
                  </a:lnTo>
                  <a:lnTo>
                    <a:pt x="98413" y="202290"/>
                  </a:lnTo>
                  <a:cubicBezTo>
                    <a:pt x="98413" y="246303"/>
                    <a:pt x="115986" y="269011"/>
                    <a:pt x="152543" y="269011"/>
                  </a:cubicBezTo>
                  <a:cubicBezTo>
                    <a:pt x="190496" y="269011"/>
                    <a:pt x="215100" y="239912"/>
                    <a:pt x="215100" y="189519"/>
                  </a:cubicBezTo>
                  <a:lnTo>
                    <a:pt x="215100" y="0"/>
                  </a:lnTo>
                  <a:lnTo>
                    <a:pt x="313513" y="0"/>
                  </a:lnTo>
                  <a:lnTo>
                    <a:pt x="313513" y="347095"/>
                  </a:lnTo>
                  <a:lnTo>
                    <a:pt x="215100" y="347095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1" name="Vrije vorm: vorm 10">
              <a:extLst>
                <a:ext uri="{FF2B5EF4-FFF2-40B4-BE49-F238E27FC236}">
                  <a16:creationId xmlns:a16="http://schemas.microsoft.com/office/drawing/2014/main" id="{D9D5AAEF-7447-4BBC-805D-2129ED1DAAA1}"/>
                </a:ext>
              </a:extLst>
            </p:cNvPr>
            <p:cNvSpPr/>
            <p:nvPr/>
          </p:nvSpPr>
          <p:spPr>
            <a:xfrm>
              <a:off x="4790949" y="3150431"/>
              <a:ext cx="378186" cy="347100"/>
            </a:xfrm>
            <a:custGeom>
              <a:avLst/>
              <a:gdLst>
                <a:gd name="connsiteX0" fmla="*/ 189093 w 378186"/>
                <a:gd name="connsiteY0" fmla="*/ 219331 h 347100"/>
                <a:gd name="connsiteX1" fmla="*/ 276261 w 378186"/>
                <a:gd name="connsiteY1" fmla="*/ 0 h 347100"/>
                <a:gd name="connsiteX2" fmla="*/ 378186 w 378186"/>
                <a:gd name="connsiteY2" fmla="*/ 0 h 347100"/>
                <a:gd name="connsiteX3" fmla="*/ 239710 w 378186"/>
                <a:gd name="connsiteY3" fmla="*/ 347101 h 347100"/>
                <a:gd name="connsiteX4" fmla="*/ 137780 w 378186"/>
                <a:gd name="connsiteY4" fmla="*/ 347101 h 347100"/>
                <a:gd name="connsiteX5" fmla="*/ 0 w 378186"/>
                <a:gd name="connsiteY5" fmla="*/ 0 h 347100"/>
                <a:gd name="connsiteX6" fmla="*/ 101931 w 378186"/>
                <a:gd name="connsiteY6" fmla="*/ 0 h 34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8186" h="347100">
                  <a:moveTo>
                    <a:pt x="189093" y="219331"/>
                  </a:moveTo>
                  <a:lnTo>
                    <a:pt x="276261" y="0"/>
                  </a:lnTo>
                  <a:lnTo>
                    <a:pt x="378186" y="0"/>
                  </a:lnTo>
                  <a:lnTo>
                    <a:pt x="239710" y="347101"/>
                  </a:lnTo>
                  <a:lnTo>
                    <a:pt x="137780" y="347101"/>
                  </a:lnTo>
                  <a:lnTo>
                    <a:pt x="0" y="0"/>
                  </a:lnTo>
                  <a:lnTo>
                    <a:pt x="101931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2" name="Vrije vorm: vorm 11">
              <a:extLst>
                <a:ext uri="{FF2B5EF4-FFF2-40B4-BE49-F238E27FC236}">
                  <a16:creationId xmlns:a16="http://schemas.microsoft.com/office/drawing/2014/main" id="{D327784A-7303-4EEF-8BA5-8360E9D1F537}"/>
                </a:ext>
              </a:extLst>
            </p:cNvPr>
            <p:cNvSpPr/>
            <p:nvPr/>
          </p:nvSpPr>
          <p:spPr>
            <a:xfrm>
              <a:off x="5539477" y="3139434"/>
              <a:ext cx="284703" cy="357739"/>
            </a:xfrm>
            <a:custGeom>
              <a:avLst/>
              <a:gdLst>
                <a:gd name="connsiteX0" fmla="*/ 184874 w 284703"/>
                <a:gd name="connsiteY0" fmla="*/ 0 h 357739"/>
                <a:gd name="connsiteX1" fmla="*/ 98412 w 284703"/>
                <a:gd name="connsiteY1" fmla="*/ 39743 h 357739"/>
                <a:gd name="connsiteX2" fmla="*/ 98412 w 284703"/>
                <a:gd name="connsiteY2" fmla="*/ 10639 h 357739"/>
                <a:gd name="connsiteX3" fmla="*/ 0 w 284703"/>
                <a:gd name="connsiteY3" fmla="*/ 10639 h 357739"/>
                <a:gd name="connsiteX4" fmla="*/ 0 w 284703"/>
                <a:gd name="connsiteY4" fmla="*/ 357739 h 357739"/>
                <a:gd name="connsiteX5" fmla="*/ 98412 w 284703"/>
                <a:gd name="connsiteY5" fmla="*/ 357739 h 357739"/>
                <a:gd name="connsiteX6" fmla="*/ 98412 w 284703"/>
                <a:gd name="connsiteY6" fmla="*/ 172473 h 357739"/>
                <a:gd name="connsiteX7" fmla="*/ 148317 w 284703"/>
                <a:gd name="connsiteY7" fmla="*/ 90849 h 357739"/>
                <a:gd name="connsiteX8" fmla="*/ 188341 w 284703"/>
                <a:gd name="connsiteY8" fmla="*/ 143380 h 357739"/>
                <a:gd name="connsiteX9" fmla="*/ 284694 w 284703"/>
                <a:gd name="connsiteY9" fmla="*/ 143380 h 357739"/>
                <a:gd name="connsiteX10" fmla="*/ 184874 w 284703"/>
                <a:gd name="connsiteY10" fmla="*/ 0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703" h="357739">
                  <a:moveTo>
                    <a:pt x="184874" y="0"/>
                  </a:moveTo>
                  <a:cubicBezTo>
                    <a:pt x="146915" y="0"/>
                    <a:pt x="118091" y="14903"/>
                    <a:pt x="98412" y="39743"/>
                  </a:cubicBezTo>
                  <a:lnTo>
                    <a:pt x="98412" y="10639"/>
                  </a:lnTo>
                  <a:lnTo>
                    <a:pt x="0" y="10639"/>
                  </a:lnTo>
                  <a:lnTo>
                    <a:pt x="0" y="357739"/>
                  </a:lnTo>
                  <a:lnTo>
                    <a:pt x="98412" y="357739"/>
                  </a:lnTo>
                  <a:lnTo>
                    <a:pt x="98412" y="172473"/>
                  </a:lnTo>
                  <a:cubicBezTo>
                    <a:pt x="98412" y="114988"/>
                    <a:pt x="120200" y="90849"/>
                    <a:pt x="148317" y="90849"/>
                  </a:cubicBezTo>
                  <a:cubicBezTo>
                    <a:pt x="174499" y="90849"/>
                    <a:pt x="187819" y="107951"/>
                    <a:pt x="188341" y="143380"/>
                  </a:cubicBezTo>
                  <a:lnTo>
                    <a:pt x="284694" y="143380"/>
                  </a:lnTo>
                  <a:cubicBezTo>
                    <a:pt x="285396" y="39036"/>
                    <a:pt x="246028" y="0"/>
                    <a:pt x="184874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3" name="Vrije vorm: vorm 12">
              <a:extLst>
                <a:ext uri="{FF2B5EF4-FFF2-40B4-BE49-F238E27FC236}">
                  <a16:creationId xmlns:a16="http://schemas.microsoft.com/office/drawing/2014/main" id="{45C2DC8A-1B7A-4FDD-8F4B-A0AA89F71C7D}"/>
                </a:ext>
              </a:extLst>
            </p:cNvPr>
            <p:cNvSpPr/>
            <p:nvPr/>
          </p:nvSpPr>
          <p:spPr>
            <a:xfrm>
              <a:off x="6173113" y="3139434"/>
              <a:ext cx="290316" cy="368388"/>
            </a:xfrm>
            <a:custGeom>
              <a:avLst/>
              <a:gdLst>
                <a:gd name="connsiteX0" fmla="*/ 198233 w 290316"/>
                <a:gd name="connsiteY0" fmla="*/ 217199 h 368388"/>
                <a:gd name="connsiteX1" fmla="*/ 134969 w 290316"/>
                <a:gd name="connsiteY1" fmla="*/ 286047 h 368388"/>
                <a:gd name="connsiteX2" fmla="*/ 92785 w 290316"/>
                <a:gd name="connsiteY2" fmla="*/ 252683 h 368388"/>
                <a:gd name="connsiteX3" fmla="*/ 144810 w 290316"/>
                <a:gd name="connsiteY3" fmla="*/ 211520 h 368388"/>
                <a:gd name="connsiteX4" fmla="*/ 198233 w 290316"/>
                <a:gd name="connsiteY4" fmla="*/ 201589 h 368388"/>
                <a:gd name="connsiteX5" fmla="*/ 198233 w 290316"/>
                <a:gd name="connsiteY5" fmla="*/ 217199 h 368388"/>
                <a:gd name="connsiteX6" fmla="*/ 143402 w 290316"/>
                <a:gd name="connsiteY6" fmla="*/ 0 h 368388"/>
                <a:gd name="connsiteX7" fmla="*/ 1403 w 290316"/>
                <a:gd name="connsiteY7" fmla="*/ 132017 h 368388"/>
                <a:gd name="connsiteX8" fmla="*/ 89435 w 290316"/>
                <a:gd name="connsiteY8" fmla="*/ 132017 h 368388"/>
                <a:gd name="connsiteX9" fmla="*/ 145506 w 290316"/>
                <a:gd name="connsiteY9" fmla="*/ 80199 h 368388"/>
                <a:gd name="connsiteX10" fmla="*/ 198233 w 290316"/>
                <a:gd name="connsiteY10" fmla="*/ 122793 h 368388"/>
                <a:gd name="connsiteX11" fmla="*/ 198233 w 290316"/>
                <a:gd name="connsiteY11" fmla="*/ 134856 h 368388"/>
                <a:gd name="connsiteX12" fmla="*/ 132152 w 290316"/>
                <a:gd name="connsiteY12" fmla="*/ 146926 h 368388"/>
                <a:gd name="connsiteX13" fmla="*/ 0 w 290316"/>
                <a:gd name="connsiteY13" fmla="*/ 264758 h 368388"/>
                <a:gd name="connsiteX14" fmla="*/ 115986 w 290316"/>
                <a:gd name="connsiteY14" fmla="*/ 368389 h 368388"/>
                <a:gd name="connsiteX15" fmla="*/ 198935 w 290316"/>
                <a:gd name="connsiteY15" fmla="*/ 323669 h 368388"/>
                <a:gd name="connsiteX16" fmla="*/ 198935 w 290316"/>
                <a:gd name="connsiteY16" fmla="*/ 357739 h 368388"/>
                <a:gd name="connsiteX17" fmla="*/ 290317 w 290316"/>
                <a:gd name="connsiteY17" fmla="*/ 357739 h 368388"/>
                <a:gd name="connsiteX18" fmla="*/ 290317 w 290316"/>
                <a:gd name="connsiteY18" fmla="*/ 125632 h 368388"/>
                <a:gd name="connsiteX19" fmla="*/ 143402 w 290316"/>
                <a:gd name="connsiteY19" fmla="*/ 0 h 36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90316" h="368388">
                  <a:moveTo>
                    <a:pt x="198233" y="217199"/>
                  </a:moveTo>
                  <a:cubicBezTo>
                    <a:pt x="198233" y="259787"/>
                    <a:pt x="172221" y="286047"/>
                    <a:pt x="134969" y="286047"/>
                  </a:cubicBezTo>
                  <a:cubicBezTo>
                    <a:pt x="109657" y="286047"/>
                    <a:pt x="92785" y="272563"/>
                    <a:pt x="92785" y="252683"/>
                  </a:cubicBezTo>
                  <a:cubicBezTo>
                    <a:pt x="92785" y="226423"/>
                    <a:pt x="116688" y="217199"/>
                    <a:pt x="144810" y="211520"/>
                  </a:cubicBezTo>
                  <a:lnTo>
                    <a:pt x="198233" y="201589"/>
                  </a:lnTo>
                  <a:lnTo>
                    <a:pt x="198233" y="217199"/>
                  </a:lnTo>
                  <a:close/>
                  <a:moveTo>
                    <a:pt x="143402" y="0"/>
                  </a:moveTo>
                  <a:cubicBezTo>
                    <a:pt x="65375" y="0"/>
                    <a:pt x="-2811" y="45427"/>
                    <a:pt x="1403" y="132017"/>
                  </a:cubicBezTo>
                  <a:lnTo>
                    <a:pt x="89435" y="132017"/>
                  </a:lnTo>
                  <a:cubicBezTo>
                    <a:pt x="91460" y="100388"/>
                    <a:pt x="110830" y="80199"/>
                    <a:pt x="145506" y="80199"/>
                  </a:cubicBezTo>
                  <a:cubicBezTo>
                    <a:pt x="179953" y="80199"/>
                    <a:pt x="198233" y="99366"/>
                    <a:pt x="198233" y="122793"/>
                  </a:cubicBezTo>
                  <a:lnTo>
                    <a:pt x="198233" y="134856"/>
                  </a:lnTo>
                  <a:lnTo>
                    <a:pt x="132152" y="146926"/>
                  </a:lnTo>
                  <a:cubicBezTo>
                    <a:pt x="46392" y="161834"/>
                    <a:pt x="0" y="196617"/>
                    <a:pt x="0" y="264758"/>
                  </a:cubicBezTo>
                  <a:cubicBezTo>
                    <a:pt x="0" y="314444"/>
                    <a:pt x="38660" y="368389"/>
                    <a:pt x="115986" y="368389"/>
                  </a:cubicBezTo>
                  <a:cubicBezTo>
                    <a:pt x="159568" y="368389"/>
                    <a:pt x="186983" y="344963"/>
                    <a:pt x="198935" y="323669"/>
                  </a:cubicBezTo>
                  <a:lnTo>
                    <a:pt x="198935" y="357739"/>
                  </a:lnTo>
                  <a:lnTo>
                    <a:pt x="290317" y="357739"/>
                  </a:lnTo>
                  <a:lnTo>
                    <a:pt x="290317" y="125632"/>
                  </a:lnTo>
                  <a:cubicBezTo>
                    <a:pt x="290317" y="51100"/>
                    <a:pt x="239705" y="0"/>
                    <a:pt x="143402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FF0EA9D2-F39B-4B39-9690-A5B30E3787F8}"/>
                </a:ext>
              </a:extLst>
            </p:cNvPr>
            <p:cNvSpPr/>
            <p:nvPr/>
          </p:nvSpPr>
          <p:spPr>
            <a:xfrm>
              <a:off x="5159580" y="3140141"/>
              <a:ext cx="336007" cy="367681"/>
            </a:xfrm>
            <a:custGeom>
              <a:avLst/>
              <a:gdLst>
                <a:gd name="connsiteX0" fmla="*/ 172226 w 336007"/>
                <a:gd name="connsiteY0" fmla="*/ 81624 h 367681"/>
                <a:gd name="connsiteX1" fmla="*/ 243919 w 336007"/>
                <a:gd name="connsiteY1" fmla="*/ 140546 h 367681"/>
                <a:gd name="connsiteX2" fmla="*/ 92089 w 336007"/>
                <a:gd name="connsiteY2" fmla="*/ 140546 h 367681"/>
                <a:gd name="connsiteX3" fmla="*/ 172226 w 336007"/>
                <a:gd name="connsiteY3" fmla="*/ 81624 h 367681"/>
                <a:gd name="connsiteX4" fmla="*/ 177142 w 336007"/>
                <a:gd name="connsiteY4" fmla="*/ 283213 h 367681"/>
                <a:gd name="connsiteX5" fmla="*/ 89979 w 336007"/>
                <a:gd name="connsiteY5" fmla="*/ 208681 h 367681"/>
                <a:gd name="connsiteX6" fmla="*/ 211807 w 336007"/>
                <a:gd name="connsiteY6" fmla="*/ 208681 h 367681"/>
                <a:gd name="connsiteX7" fmla="*/ 328977 w 336007"/>
                <a:gd name="connsiteY7" fmla="*/ 208681 h 367681"/>
                <a:gd name="connsiteX8" fmla="*/ 328977 w 336007"/>
                <a:gd name="connsiteY8" fmla="*/ 170352 h 367681"/>
                <a:gd name="connsiteX9" fmla="*/ 172226 w 336007"/>
                <a:gd name="connsiteY9" fmla="*/ 0 h 367681"/>
                <a:gd name="connsiteX10" fmla="*/ 0 w 336007"/>
                <a:gd name="connsiteY10" fmla="*/ 184548 h 367681"/>
                <a:gd name="connsiteX11" fmla="*/ 175739 w 336007"/>
                <a:gd name="connsiteY11" fmla="*/ 367682 h 367681"/>
                <a:gd name="connsiteX12" fmla="*/ 336008 w 336007"/>
                <a:gd name="connsiteY12" fmla="*/ 242752 h 367681"/>
                <a:gd name="connsiteX13" fmla="*/ 242477 w 336007"/>
                <a:gd name="connsiteY13" fmla="*/ 242752 h 367681"/>
                <a:gd name="connsiteX14" fmla="*/ 177142 w 336007"/>
                <a:gd name="connsiteY14" fmla="*/ 283213 h 367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6007" h="367681">
                  <a:moveTo>
                    <a:pt x="172226" y="81624"/>
                  </a:moveTo>
                  <a:cubicBezTo>
                    <a:pt x="215100" y="81624"/>
                    <a:pt x="242516" y="109315"/>
                    <a:pt x="243919" y="140546"/>
                  </a:cubicBezTo>
                  <a:lnTo>
                    <a:pt x="92089" y="140546"/>
                  </a:lnTo>
                  <a:cubicBezTo>
                    <a:pt x="104035" y="103631"/>
                    <a:pt x="133560" y="81624"/>
                    <a:pt x="172226" y="81624"/>
                  </a:cubicBezTo>
                  <a:moveTo>
                    <a:pt x="177142" y="283213"/>
                  </a:moveTo>
                  <a:cubicBezTo>
                    <a:pt x="132158" y="283213"/>
                    <a:pt x="99815" y="256241"/>
                    <a:pt x="89979" y="208681"/>
                  </a:cubicBezTo>
                  <a:lnTo>
                    <a:pt x="211807" y="208681"/>
                  </a:lnTo>
                  <a:lnTo>
                    <a:pt x="328977" y="208681"/>
                  </a:lnTo>
                  <a:lnTo>
                    <a:pt x="328977" y="170352"/>
                  </a:lnTo>
                  <a:cubicBezTo>
                    <a:pt x="328977" y="70267"/>
                    <a:pt x="267822" y="0"/>
                    <a:pt x="172226" y="0"/>
                  </a:cubicBezTo>
                  <a:cubicBezTo>
                    <a:pt x="68186" y="0"/>
                    <a:pt x="0" y="80210"/>
                    <a:pt x="0" y="184548"/>
                  </a:cubicBezTo>
                  <a:cubicBezTo>
                    <a:pt x="0" y="288891"/>
                    <a:pt x="69594" y="367682"/>
                    <a:pt x="175739" y="367682"/>
                  </a:cubicBezTo>
                  <a:cubicBezTo>
                    <a:pt x="256577" y="367682"/>
                    <a:pt x="324062" y="317283"/>
                    <a:pt x="336008" y="242752"/>
                  </a:cubicBezTo>
                  <a:lnTo>
                    <a:pt x="242477" y="242752"/>
                  </a:lnTo>
                  <a:cubicBezTo>
                    <a:pt x="230890" y="268091"/>
                    <a:pt x="207413" y="283213"/>
                    <a:pt x="177142" y="283213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5" name="Vrije vorm: vorm 14">
              <a:extLst>
                <a:ext uri="{FF2B5EF4-FFF2-40B4-BE49-F238E27FC236}">
                  <a16:creationId xmlns:a16="http://schemas.microsoft.com/office/drawing/2014/main" id="{920D4351-8D5E-42EF-A387-B8400833BD40}"/>
                </a:ext>
              </a:extLst>
            </p:cNvPr>
            <p:cNvSpPr/>
            <p:nvPr/>
          </p:nvSpPr>
          <p:spPr>
            <a:xfrm>
              <a:off x="5867164" y="3052832"/>
              <a:ext cx="272261" cy="454990"/>
            </a:xfrm>
            <a:custGeom>
              <a:avLst/>
              <a:gdLst>
                <a:gd name="connsiteX0" fmla="*/ 272041 w 272261"/>
                <a:gd name="connsiteY0" fmla="*/ 315157 h 454990"/>
                <a:gd name="connsiteX1" fmla="*/ 179251 w 272261"/>
                <a:gd name="connsiteY1" fmla="*/ 315157 h 454990"/>
                <a:gd name="connsiteX2" fmla="*/ 138481 w 272261"/>
                <a:gd name="connsiteY2" fmla="*/ 366268 h 454990"/>
                <a:gd name="connsiteX3" fmla="*/ 98413 w 272261"/>
                <a:gd name="connsiteY3" fmla="*/ 324381 h 454990"/>
                <a:gd name="connsiteX4" fmla="*/ 98413 w 272261"/>
                <a:gd name="connsiteY4" fmla="*/ 182421 h 454990"/>
                <a:gd name="connsiteX5" fmla="*/ 225632 w 272261"/>
                <a:gd name="connsiteY5" fmla="*/ 182421 h 454990"/>
                <a:gd name="connsiteX6" fmla="*/ 225632 w 272261"/>
                <a:gd name="connsiteY6" fmla="*/ 97245 h 454990"/>
                <a:gd name="connsiteX7" fmla="*/ 98413 w 272261"/>
                <a:gd name="connsiteY7" fmla="*/ 97245 h 454990"/>
                <a:gd name="connsiteX8" fmla="*/ 98413 w 272261"/>
                <a:gd name="connsiteY8" fmla="*/ 0 h 454990"/>
                <a:gd name="connsiteX9" fmla="*/ 0 w 272261"/>
                <a:gd name="connsiteY9" fmla="*/ 0 h 454990"/>
                <a:gd name="connsiteX10" fmla="*/ 0 w 272261"/>
                <a:gd name="connsiteY10" fmla="*/ 97245 h 454990"/>
                <a:gd name="connsiteX11" fmla="*/ 0 w 272261"/>
                <a:gd name="connsiteY11" fmla="*/ 182421 h 454990"/>
                <a:gd name="connsiteX12" fmla="*/ 0 w 272261"/>
                <a:gd name="connsiteY12" fmla="*/ 320128 h 454990"/>
                <a:gd name="connsiteX13" fmla="*/ 143402 w 272261"/>
                <a:gd name="connsiteY13" fmla="*/ 454990 h 454990"/>
                <a:gd name="connsiteX14" fmla="*/ 272041 w 272261"/>
                <a:gd name="connsiteY14" fmla="*/ 315157 h 4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72261" h="454990">
                  <a:moveTo>
                    <a:pt x="272041" y="315157"/>
                  </a:moveTo>
                  <a:lnTo>
                    <a:pt x="179251" y="315157"/>
                  </a:lnTo>
                  <a:cubicBezTo>
                    <a:pt x="179251" y="348515"/>
                    <a:pt x="163086" y="366268"/>
                    <a:pt x="138481" y="366268"/>
                  </a:cubicBezTo>
                  <a:cubicBezTo>
                    <a:pt x="114578" y="366268"/>
                    <a:pt x="98413" y="351359"/>
                    <a:pt x="98413" y="324381"/>
                  </a:cubicBezTo>
                  <a:lnTo>
                    <a:pt x="98413" y="182421"/>
                  </a:lnTo>
                  <a:lnTo>
                    <a:pt x="225632" y="182421"/>
                  </a:lnTo>
                  <a:lnTo>
                    <a:pt x="225632" y="97245"/>
                  </a:lnTo>
                  <a:lnTo>
                    <a:pt x="98413" y="97245"/>
                  </a:lnTo>
                  <a:lnTo>
                    <a:pt x="98413" y="0"/>
                  </a:lnTo>
                  <a:lnTo>
                    <a:pt x="0" y="0"/>
                  </a:lnTo>
                  <a:lnTo>
                    <a:pt x="0" y="97245"/>
                  </a:lnTo>
                  <a:lnTo>
                    <a:pt x="0" y="182421"/>
                  </a:lnTo>
                  <a:lnTo>
                    <a:pt x="0" y="320128"/>
                  </a:lnTo>
                  <a:cubicBezTo>
                    <a:pt x="0" y="403172"/>
                    <a:pt x="52722" y="454990"/>
                    <a:pt x="143402" y="454990"/>
                  </a:cubicBezTo>
                  <a:cubicBezTo>
                    <a:pt x="219320" y="454990"/>
                    <a:pt x="276255" y="401752"/>
                    <a:pt x="272041" y="315157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6" name="Vrije vorm: vorm 15">
              <a:extLst>
                <a:ext uri="{FF2B5EF4-FFF2-40B4-BE49-F238E27FC236}">
                  <a16:creationId xmlns:a16="http://schemas.microsoft.com/office/drawing/2014/main" id="{D29B61A3-5E96-49CC-AB23-C9E1480B629C}"/>
                </a:ext>
              </a:extLst>
            </p:cNvPr>
            <p:cNvSpPr/>
            <p:nvPr/>
          </p:nvSpPr>
          <p:spPr>
            <a:xfrm>
              <a:off x="4033837" y="3000375"/>
              <a:ext cx="461398" cy="497157"/>
            </a:xfrm>
            <a:custGeom>
              <a:avLst/>
              <a:gdLst>
                <a:gd name="connsiteX0" fmla="*/ 230699 w 461398"/>
                <a:gd name="connsiteY0" fmla="*/ 197442 h 497157"/>
                <a:gd name="connsiteX1" fmla="*/ 348863 w 461398"/>
                <a:gd name="connsiteY1" fmla="*/ 0 h 497157"/>
                <a:gd name="connsiteX2" fmla="*/ 461398 w 461398"/>
                <a:gd name="connsiteY2" fmla="*/ 0 h 497157"/>
                <a:gd name="connsiteX3" fmla="*/ 279931 w 461398"/>
                <a:gd name="connsiteY3" fmla="*/ 300422 h 497157"/>
                <a:gd name="connsiteX4" fmla="*/ 279931 w 461398"/>
                <a:gd name="connsiteY4" fmla="*/ 497157 h 497157"/>
                <a:gd name="connsiteX5" fmla="*/ 181462 w 461398"/>
                <a:gd name="connsiteY5" fmla="*/ 497157 h 497157"/>
                <a:gd name="connsiteX6" fmla="*/ 181462 w 461398"/>
                <a:gd name="connsiteY6" fmla="*/ 300422 h 497157"/>
                <a:gd name="connsiteX7" fmla="*/ 0 w 461398"/>
                <a:gd name="connsiteY7" fmla="*/ 0 h 497157"/>
                <a:gd name="connsiteX8" fmla="*/ 110426 w 461398"/>
                <a:gd name="connsiteY8" fmla="*/ 0 h 497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1398" h="497157">
                  <a:moveTo>
                    <a:pt x="230699" y="197442"/>
                  </a:moveTo>
                  <a:lnTo>
                    <a:pt x="348863" y="0"/>
                  </a:lnTo>
                  <a:lnTo>
                    <a:pt x="461398" y="0"/>
                  </a:lnTo>
                  <a:lnTo>
                    <a:pt x="279931" y="300422"/>
                  </a:lnTo>
                  <a:lnTo>
                    <a:pt x="279931" y="497157"/>
                  </a:lnTo>
                  <a:lnTo>
                    <a:pt x="181462" y="497157"/>
                  </a:lnTo>
                  <a:lnTo>
                    <a:pt x="181462" y="300422"/>
                  </a:lnTo>
                  <a:lnTo>
                    <a:pt x="0" y="0"/>
                  </a:lnTo>
                  <a:lnTo>
                    <a:pt x="110426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20174079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tekst 2 kol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Vormentaal">
            <a:extLst>
              <a:ext uri="{FF2B5EF4-FFF2-40B4-BE49-F238E27FC236}">
                <a16:creationId xmlns:a16="http://schemas.microsoft.com/office/drawing/2014/main" id="{BA3CFE1A-5F55-4AFF-9E62-B3A39DA8845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78ACAC9-ECF3-4BF9-89BB-4A35413FB0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noProof="0"/>
              <a:t>Klik om stijl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7597BC-18ED-482A-873D-96B7CCB4B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A92CC-9A51-4DCB-9CE1-87C12736465F}" type="datetime1">
              <a:rPr lang="nl-NL" noProof="0" smtClean="0"/>
              <a:t>22-11-2022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DE1A5E-2394-483A-893D-2790CEA03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Onderwerp van de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F1DCAE-8B52-4C7A-810D-897B0B766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6B8B-DE07-48A4-9913-B57A52F2F853}" type="slidenum">
              <a:rPr lang="nl-NL" noProof="0" smtClean="0"/>
              <a:t>‹nr.›</a:t>
            </a:fld>
            <a:endParaRPr lang="nl-NL" noProof="0"/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D4F207AE-3532-4495-8CD3-F4B769ED45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1475" y="1709738"/>
            <a:ext cx="11449050" cy="4419599"/>
          </a:xfrm>
        </p:spPr>
        <p:txBody>
          <a:bodyPr numCol="2" spcCol="180000"/>
          <a:lstStyle/>
          <a:p>
            <a:pPr lvl="0"/>
            <a:r>
              <a:rPr lang="nl-NL" noProof="0" dirty="0"/>
              <a:t>Klikken om de tekststijl van het model te bewerken</a:t>
            </a:r>
          </a:p>
          <a:p>
            <a:pPr lvl="1"/>
            <a:r>
              <a:rPr lang="nl-NL" noProof="0" dirty="0"/>
              <a:t>Tweede niveau</a:t>
            </a:r>
          </a:p>
          <a:p>
            <a:pPr lvl="2"/>
            <a:r>
              <a:rPr lang="nl-NL" noProof="0" dirty="0"/>
              <a:t>Derde niveau</a:t>
            </a:r>
          </a:p>
          <a:p>
            <a:pPr lvl="3"/>
            <a:r>
              <a:rPr lang="nl-NL" noProof="0" dirty="0"/>
              <a:t>Vierde niveau</a:t>
            </a:r>
          </a:p>
          <a:p>
            <a:pPr lvl="4"/>
            <a:r>
              <a:rPr lang="nl-NL" noProof="0" dirty="0"/>
              <a:t>Vijfde niveau</a:t>
            </a:r>
          </a:p>
          <a:p>
            <a:pPr lvl="5"/>
            <a:r>
              <a:rPr lang="nl-NL" noProof="0" dirty="0"/>
              <a:t>Zesde niveau</a:t>
            </a:r>
          </a:p>
          <a:p>
            <a:pPr lvl="6"/>
            <a:r>
              <a:rPr lang="nl-NL" noProof="0" dirty="0"/>
              <a:t>Zevende niveau - Subtitel</a:t>
            </a:r>
          </a:p>
          <a:p>
            <a:pPr lvl="7"/>
            <a:r>
              <a:rPr lang="nl-NL" noProof="0" dirty="0"/>
              <a:t>Achtste niveau - Subtitel</a:t>
            </a:r>
          </a:p>
          <a:p>
            <a:pPr lvl="8"/>
            <a:r>
              <a:rPr lang="nl-NL" noProof="0" dirty="0"/>
              <a:t>Negende Niveau</a:t>
            </a:r>
          </a:p>
        </p:txBody>
      </p:sp>
    </p:spTree>
    <p:extLst>
      <p:ext uri="{BB962C8B-B14F-4D97-AF65-F5344CB8AC3E}">
        <p14:creationId xmlns:p14="http://schemas.microsoft.com/office/powerpoint/2010/main" val="20475747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tekst en afbeelding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8ACAC9-ECF3-4BF9-89BB-4A35413FB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296863"/>
            <a:ext cx="5638799" cy="1160403"/>
          </a:xfrm>
        </p:spPr>
        <p:txBody>
          <a:bodyPr/>
          <a:lstStyle/>
          <a:p>
            <a:r>
              <a:rPr lang="nl-NL" noProof="0" dirty="0"/>
              <a:t>Klik om stijl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7597BC-18ED-482A-873D-96B7CCB4B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B38DD-7B9B-4187-B15F-CA706FB7F2BF}" type="datetime1">
              <a:rPr lang="nl-NL" noProof="0" smtClean="0"/>
              <a:t>22-11-2022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DE1A5E-2394-483A-893D-2790CEA03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Onderwerp van de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F1DCAE-8B52-4C7A-810D-897B0B766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6B8B-DE07-48A4-9913-B57A52F2F853}" type="slidenum">
              <a:rPr lang="nl-NL" noProof="0" smtClean="0"/>
              <a:t>‹nr.›</a:t>
            </a:fld>
            <a:endParaRPr lang="nl-NL" noProof="0"/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D4F207AE-3532-4495-8CD3-F4B769ED45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1475" y="1709738"/>
            <a:ext cx="5645150" cy="4419599"/>
          </a:xfrm>
        </p:spPr>
        <p:txBody>
          <a:bodyPr numCol="1" spcCol="180000"/>
          <a:lstStyle/>
          <a:p>
            <a:pPr lvl="0"/>
            <a:r>
              <a:rPr lang="nl-NL" noProof="0"/>
              <a:t>Klikken om de tekststijl van het model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</p:txBody>
      </p:sp>
      <p:sp>
        <p:nvSpPr>
          <p:cNvPr id="9" name="Tijdelijke aanduiding voor afbeelding 24">
            <a:extLst>
              <a:ext uri="{FF2B5EF4-FFF2-40B4-BE49-F238E27FC236}">
                <a16:creationId xmlns:a16="http://schemas.microsoft.com/office/drawing/2014/main" id="{9E70A1D0-8FAA-41B8-8C43-82B8F626638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75377" y="0"/>
            <a:ext cx="6016622" cy="6858000"/>
          </a:xfrm>
          <a:solidFill>
            <a:schemeClr val="accent3">
              <a:lumMod val="20000"/>
              <a:lumOff val="80000"/>
            </a:schemeClr>
          </a:solidFill>
        </p:spPr>
        <p:txBody>
          <a:bodyPr tIns="381600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</a:p>
        </p:txBody>
      </p:sp>
      <p:sp>
        <p:nvSpPr>
          <p:cNvPr id="10" name="Logo">
            <a:extLst>
              <a:ext uri="{FF2B5EF4-FFF2-40B4-BE49-F238E27FC236}">
                <a16:creationId xmlns:a16="http://schemas.microsoft.com/office/drawing/2014/main" id="{42160A09-3D65-4023-B2D9-19CBE4033D7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999221" y="6308761"/>
            <a:ext cx="810000" cy="168361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1728000" rIns="0">
            <a:normAutofit/>
          </a:bodyPr>
          <a:lstStyle>
            <a:lvl1pPr marL="0" indent="0">
              <a:buNone/>
              <a:defRPr sz="100">
                <a:solidFill>
                  <a:srgbClr val="E6E6E6"/>
                </a:solidFill>
              </a:defRPr>
            </a:lvl1pPr>
          </a:lstStyle>
          <a:p>
            <a:pPr lvl="0"/>
            <a:r>
              <a:rPr lang="nl-NL" noProof="0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26878811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tekst en afbeelding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8ACAC9-ECF3-4BF9-89BB-4A35413FB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5377" y="296863"/>
            <a:ext cx="5638799" cy="1160403"/>
          </a:xfrm>
        </p:spPr>
        <p:txBody>
          <a:bodyPr/>
          <a:lstStyle/>
          <a:p>
            <a:r>
              <a:rPr lang="nl-NL" noProof="0"/>
              <a:t>Klik om stijl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7597BC-18ED-482A-873D-96B7CCB4B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C7CD8-A649-4824-9F9C-F7DAF78B876D}" type="datetime1">
              <a:rPr lang="nl-NL" noProof="0" smtClean="0"/>
              <a:t>22-11-2022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DE1A5E-2394-483A-893D-2790CEA03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Onderwerp van de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F1DCAE-8B52-4C7A-810D-897B0B766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6B8B-DE07-48A4-9913-B57A52F2F853}" type="slidenum">
              <a:rPr lang="nl-NL" noProof="0" smtClean="0"/>
              <a:t>‹nr.›</a:t>
            </a:fld>
            <a:endParaRPr lang="nl-NL" noProof="0"/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D4F207AE-3532-4495-8CD3-F4B769ED45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75377" y="1709738"/>
            <a:ext cx="5645150" cy="4419599"/>
          </a:xfrm>
        </p:spPr>
        <p:txBody>
          <a:bodyPr numCol="1" spcCol="180000"/>
          <a:lstStyle/>
          <a:p>
            <a:pPr lvl="0"/>
            <a:r>
              <a:rPr lang="nl-NL" noProof="0"/>
              <a:t>Klikken om de tekststijl van het model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</p:txBody>
      </p:sp>
      <p:sp>
        <p:nvSpPr>
          <p:cNvPr id="9" name="Tijdelijke aanduiding voor afbeelding 24">
            <a:extLst>
              <a:ext uri="{FF2B5EF4-FFF2-40B4-BE49-F238E27FC236}">
                <a16:creationId xmlns:a16="http://schemas.microsoft.com/office/drawing/2014/main" id="{9E70A1D0-8FAA-41B8-8C43-82B8F626638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016622" cy="6858000"/>
          </a:xfrm>
          <a:solidFill>
            <a:schemeClr val="accent3">
              <a:lumMod val="20000"/>
              <a:lumOff val="80000"/>
            </a:schemeClr>
          </a:solidFill>
        </p:spPr>
        <p:txBody>
          <a:bodyPr tIns="381600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</a:p>
        </p:txBody>
      </p:sp>
    </p:spTree>
    <p:extLst>
      <p:ext uri="{BB962C8B-B14F-4D97-AF65-F5344CB8AC3E}">
        <p14:creationId xmlns:p14="http://schemas.microsoft.com/office/powerpoint/2010/main" val="39120261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en afbeelding rechts en ond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8ACAC9-ECF3-4BF9-89BB-4A35413FB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296863"/>
            <a:ext cx="11437745" cy="1160403"/>
          </a:xfrm>
        </p:spPr>
        <p:txBody>
          <a:bodyPr/>
          <a:lstStyle/>
          <a:p>
            <a:r>
              <a:rPr lang="nl-NL" noProof="0"/>
              <a:t>Klik om stijl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7597BC-18ED-482A-873D-96B7CCB4B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DC809-E006-4D4A-A571-B5578B43D022}" type="datetime1">
              <a:rPr lang="nl-NL" noProof="0" smtClean="0"/>
              <a:t>22-11-2022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DE1A5E-2394-483A-893D-2790CEA03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Onderwerp van de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F1DCAE-8B52-4C7A-810D-897B0B766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6B8B-DE07-48A4-9913-B57A52F2F853}" type="slidenum">
              <a:rPr lang="nl-NL" noProof="0" smtClean="0"/>
              <a:t>‹nr.›</a:t>
            </a:fld>
            <a:endParaRPr lang="nl-NL" noProof="0"/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D4F207AE-3532-4495-8CD3-F4B769ED45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1475" y="1709738"/>
            <a:ext cx="5645150" cy="4419599"/>
          </a:xfrm>
        </p:spPr>
        <p:txBody>
          <a:bodyPr numCol="1" spcCol="180000"/>
          <a:lstStyle/>
          <a:p>
            <a:pPr lvl="0"/>
            <a:r>
              <a:rPr lang="nl-NL" noProof="0"/>
              <a:t>Klikken om de tekststijl van het model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</p:txBody>
      </p:sp>
      <p:sp>
        <p:nvSpPr>
          <p:cNvPr id="9" name="Tijdelijke aanduiding voor afbeelding 24">
            <a:extLst>
              <a:ext uri="{FF2B5EF4-FFF2-40B4-BE49-F238E27FC236}">
                <a16:creationId xmlns:a16="http://schemas.microsoft.com/office/drawing/2014/main" id="{9E70A1D0-8FAA-41B8-8C43-82B8F626638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64071" y="1700213"/>
            <a:ext cx="5656454" cy="3913188"/>
          </a:xfrm>
          <a:solidFill>
            <a:schemeClr val="accent3">
              <a:lumMod val="20000"/>
              <a:lumOff val="80000"/>
            </a:schemeClr>
          </a:solidFill>
        </p:spPr>
        <p:txBody>
          <a:bodyPr tIns="241200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</a:p>
        </p:txBody>
      </p:sp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id="{B00956F0-DE2E-4D04-9254-7AF8F3B68E2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75377" y="5722937"/>
            <a:ext cx="5645148" cy="40640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600">
                <a:solidFill>
                  <a:schemeClr val="accent3"/>
                </a:solidFill>
              </a:defRPr>
            </a:lvl1pPr>
          </a:lstStyle>
          <a:p>
            <a:pPr lvl="0"/>
            <a:r>
              <a:rPr lang="nl-NL" noProof="0"/>
              <a:t>Legenda over max 2 regels</a:t>
            </a:r>
          </a:p>
        </p:txBody>
      </p:sp>
    </p:spTree>
    <p:extLst>
      <p:ext uri="{BB962C8B-B14F-4D97-AF65-F5344CB8AC3E}">
        <p14:creationId xmlns:p14="http://schemas.microsoft.com/office/powerpoint/2010/main" val="5770042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en afbeelding links en ond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Vormentaal">
            <a:extLst>
              <a:ext uri="{FF2B5EF4-FFF2-40B4-BE49-F238E27FC236}">
                <a16:creationId xmlns:a16="http://schemas.microsoft.com/office/drawing/2014/main" id="{4BE8DD9C-7F4A-4F66-B4B4-1B60430E8CA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7597BC-18ED-482A-873D-96B7CCB4B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5DEA8-D406-4DE0-9C63-B6B0DEA56C5C}" type="datetime1">
              <a:rPr lang="nl-NL" noProof="0" smtClean="0"/>
              <a:t>22-11-2022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DE1A5E-2394-483A-893D-2790CEA03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Onderwerp van de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F1DCAE-8B52-4C7A-810D-897B0B766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6B8B-DE07-48A4-9913-B57A52F2F853}" type="slidenum">
              <a:rPr lang="nl-NL" noProof="0" smtClean="0"/>
              <a:t>‹nr.›</a:t>
            </a:fld>
            <a:endParaRPr lang="nl-NL" noProof="0"/>
          </a:p>
        </p:txBody>
      </p:sp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id="{B00956F0-DE2E-4D04-9254-7AF8F3B68E2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71475" y="5722937"/>
            <a:ext cx="5645148" cy="40640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600">
                <a:solidFill>
                  <a:schemeClr val="accent3"/>
                </a:solidFill>
              </a:defRPr>
            </a:lvl1pPr>
          </a:lstStyle>
          <a:p>
            <a:pPr lvl="0"/>
            <a:r>
              <a:rPr lang="nl-NL" noProof="0"/>
              <a:t>Legenda over max 2 regels</a:t>
            </a:r>
          </a:p>
        </p:txBody>
      </p:sp>
      <p:sp>
        <p:nvSpPr>
          <p:cNvPr id="9" name="Tijdelijke aanduiding voor afbeelding 24">
            <a:extLst>
              <a:ext uri="{FF2B5EF4-FFF2-40B4-BE49-F238E27FC236}">
                <a16:creationId xmlns:a16="http://schemas.microsoft.com/office/drawing/2014/main" id="{9E70A1D0-8FAA-41B8-8C43-82B8F626638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71475" y="1700213"/>
            <a:ext cx="5656454" cy="3913188"/>
          </a:xfrm>
          <a:solidFill>
            <a:schemeClr val="accent3">
              <a:lumMod val="20000"/>
              <a:lumOff val="80000"/>
            </a:schemeClr>
          </a:solidFill>
        </p:spPr>
        <p:txBody>
          <a:bodyPr tIns="241200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D4F207AE-3532-4495-8CD3-F4B769ED45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75376" y="1700212"/>
            <a:ext cx="4823846" cy="4429125"/>
          </a:xfrm>
        </p:spPr>
        <p:txBody>
          <a:bodyPr numCol="1" spcCol="180000"/>
          <a:lstStyle/>
          <a:p>
            <a:pPr lvl="0"/>
            <a:r>
              <a:rPr lang="nl-NL" noProof="0"/>
              <a:t>Klikken om de tekststijl van het model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78ACAC9-ECF3-4BF9-89BB-4A35413FB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296863"/>
            <a:ext cx="11437745" cy="1160403"/>
          </a:xfrm>
        </p:spPr>
        <p:txBody>
          <a:bodyPr/>
          <a:lstStyle/>
          <a:p>
            <a:r>
              <a:rPr lang="nl-NL" noProof="0"/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39059356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met 2 afbeeldingenen ond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Vormentaal">
            <a:extLst>
              <a:ext uri="{FF2B5EF4-FFF2-40B4-BE49-F238E27FC236}">
                <a16:creationId xmlns:a16="http://schemas.microsoft.com/office/drawing/2014/main" id="{4BE8DD9C-7F4A-4F66-B4B4-1B60430E8CA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7597BC-18ED-482A-873D-96B7CCB4B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0EDB9-8966-4269-B009-409D6A203F05}" type="datetime1">
              <a:rPr lang="nl-NL" noProof="0" smtClean="0"/>
              <a:t>22-11-2022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DE1A5E-2394-483A-893D-2790CEA03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Onderwerp van de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F1DCAE-8B52-4C7A-810D-897B0B766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6B8B-DE07-48A4-9913-B57A52F2F853}" type="slidenum">
              <a:rPr lang="nl-NL" noProof="0" smtClean="0"/>
              <a:t>‹nr.›</a:t>
            </a:fld>
            <a:endParaRPr lang="nl-NL" noProof="0"/>
          </a:p>
        </p:txBody>
      </p:sp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id="{B00956F0-DE2E-4D04-9254-7AF8F3B68E2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71475" y="5722937"/>
            <a:ext cx="7152368" cy="40640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600">
                <a:solidFill>
                  <a:schemeClr val="accent3"/>
                </a:solidFill>
              </a:defRPr>
            </a:lvl1pPr>
          </a:lstStyle>
          <a:p>
            <a:pPr lvl="0"/>
            <a:r>
              <a:rPr lang="nl-NL" noProof="0"/>
              <a:t>Legenda over max 2 regels</a:t>
            </a:r>
          </a:p>
        </p:txBody>
      </p:sp>
      <p:sp>
        <p:nvSpPr>
          <p:cNvPr id="9" name="Tijdelijke aanduiding voor afbeelding 24">
            <a:extLst>
              <a:ext uri="{FF2B5EF4-FFF2-40B4-BE49-F238E27FC236}">
                <a16:creationId xmlns:a16="http://schemas.microsoft.com/office/drawing/2014/main" id="{9E70A1D0-8FAA-41B8-8C43-82B8F626638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71475" y="1700213"/>
            <a:ext cx="3483431" cy="3913188"/>
          </a:xfrm>
          <a:solidFill>
            <a:schemeClr val="accent3">
              <a:lumMod val="20000"/>
              <a:lumOff val="80000"/>
            </a:schemeClr>
          </a:solidFill>
        </p:spPr>
        <p:txBody>
          <a:bodyPr tIns="241200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D4F207AE-3532-4495-8CD3-F4B769ED45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20000" y="1700212"/>
            <a:ext cx="4200525" cy="4429125"/>
          </a:xfrm>
        </p:spPr>
        <p:txBody>
          <a:bodyPr numCol="1" spcCol="180000"/>
          <a:lstStyle/>
          <a:p>
            <a:pPr lvl="0"/>
            <a:r>
              <a:rPr lang="nl-NL" noProof="0"/>
              <a:t>Klikken om de tekststijl van het model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78ACAC9-ECF3-4BF9-89BB-4A35413FB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296863"/>
            <a:ext cx="11437745" cy="1160403"/>
          </a:xfrm>
        </p:spPr>
        <p:txBody>
          <a:bodyPr/>
          <a:lstStyle/>
          <a:p>
            <a:r>
              <a:rPr lang="nl-NL" noProof="0"/>
              <a:t>Klik om stijl te bewerken</a:t>
            </a:r>
          </a:p>
        </p:txBody>
      </p:sp>
      <p:sp>
        <p:nvSpPr>
          <p:cNvPr id="11" name="Tijdelijke aanduiding voor afbeelding 24">
            <a:extLst>
              <a:ext uri="{FF2B5EF4-FFF2-40B4-BE49-F238E27FC236}">
                <a16:creationId xmlns:a16="http://schemas.microsoft.com/office/drawing/2014/main" id="{D8BB524D-FB97-48EA-9B22-1D40DF7B05C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040412" y="1711833"/>
            <a:ext cx="3483431" cy="3913188"/>
          </a:xfrm>
          <a:solidFill>
            <a:schemeClr val="accent3">
              <a:lumMod val="20000"/>
              <a:lumOff val="80000"/>
            </a:schemeClr>
          </a:solidFill>
        </p:spPr>
        <p:txBody>
          <a:bodyPr tIns="241200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</a:p>
        </p:txBody>
      </p:sp>
    </p:spTree>
    <p:extLst>
      <p:ext uri="{BB962C8B-B14F-4D97-AF65-F5344CB8AC3E}">
        <p14:creationId xmlns:p14="http://schemas.microsoft.com/office/powerpoint/2010/main" val="10828073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ussendia 0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Vormentaal" descr="Afbeelding met kaart&#10;&#10;Automatisch gegenereerde beschrijving">
            <a:extLst>
              <a:ext uri="{FF2B5EF4-FFF2-40B4-BE49-F238E27FC236}">
                <a16:creationId xmlns:a16="http://schemas.microsoft.com/office/drawing/2014/main" id="{6D0FBC86-3139-4B27-8D51-331E464E0C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2EC93EC-A872-4FAC-B36E-1B40DF87C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0800" y="7020000"/>
            <a:ext cx="311944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45B76B8B-DE07-48A4-9913-B57A52F2F853}" type="slidenum">
              <a:rPr lang="nl-NL" noProof="0" smtClean="0"/>
              <a:pPr/>
              <a:t>‹nr.›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8BD83B1-012B-4993-AAB0-F2B67EA0E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74750" y="6325170"/>
            <a:ext cx="4921250" cy="2160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l-NL" noProof="0"/>
              <a:t>Onderwerp van de presentatie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01A664A-A156-48B9-B667-7D4F53ADD6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1476" y="6325170"/>
            <a:ext cx="803274" cy="2160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F5111CDB-CE47-42D8-BA9F-C515F5D3223B}" type="datetime1">
              <a:rPr lang="nl-NL" noProof="0" smtClean="0"/>
              <a:t>22-11-2022</a:t>
            </a:fld>
            <a:endParaRPr lang="nl-NL" noProof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E6A3B44-C3A4-4030-BE9F-ACEE9C0329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0800" y="3958225"/>
            <a:ext cx="8676000" cy="2171113"/>
          </a:xfrm>
        </p:spPr>
        <p:txBody>
          <a:bodyPr anchor="b">
            <a:noAutofit/>
          </a:bodyPr>
          <a:lstStyle>
            <a:lvl1pPr algn="l">
              <a:lnSpc>
                <a:spcPct val="85000"/>
              </a:lnSpc>
              <a:defRPr sz="5100" spc="-150" baseline="0">
                <a:solidFill>
                  <a:schemeClr val="accent1"/>
                </a:solidFill>
              </a:defRPr>
            </a:lvl1pPr>
          </a:lstStyle>
          <a:p>
            <a:r>
              <a:rPr lang="nl-NL" noProof="0"/>
              <a:t>Klik om stijl te bewerken</a:t>
            </a:r>
          </a:p>
        </p:txBody>
      </p:sp>
      <p:grpSp>
        <p:nvGrpSpPr>
          <p:cNvPr id="8" name="Logo">
            <a:extLst>
              <a:ext uri="{FF2B5EF4-FFF2-40B4-BE49-F238E27FC236}">
                <a16:creationId xmlns:a16="http://schemas.microsoft.com/office/drawing/2014/main" id="{16CD576B-E897-48B0-9871-C2287A8890B3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999221" y="6308761"/>
            <a:ext cx="810000" cy="168361"/>
            <a:chOff x="4033837" y="3000375"/>
            <a:chExt cx="2429593" cy="504996"/>
          </a:xfrm>
          <a:solidFill>
            <a:schemeClr val="accent1"/>
          </a:solidFill>
        </p:grpSpPr>
        <p:sp>
          <p:nvSpPr>
            <p:cNvPr id="9" name="Vrije vorm: vorm 8">
              <a:extLst>
                <a:ext uri="{FF2B5EF4-FFF2-40B4-BE49-F238E27FC236}">
                  <a16:creationId xmlns:a16="http://schemas.microsoft.com/office/drawing/2014/main" id="{5B8DA7BB-2108-4AFD-9102-7DC9FFD16BBF}"/>
                </a:ext>
              </a:extLst>
            </p:cNvPr>
            <p:cNvSpPr/>
            <p:nvPr/>
          </p:nvSpPr>
          <p:spPr>
            <a:xfrm>
              <a:off x="4444685" y="3150375"/>
              <a:ext cx="313512" cy="357739"/>
            </a:xfrm>
            <a:custGeom>
              <a:avLst/>
              <a:gdLst>
                <a:gd name="connsiteX0" fmla="*/ 215100 w 313512"/>
                <a:gd name="connsiteY0" fmla="*/ 347095 h 357739"/>
                <a:gd name="connsiteX1" fmla="*/ 215100 w 313512"/>
                <a:gd name="connsiteY1" fmla="*/ 317990 h 357739"/>
                <a:gd name="connsiteX2" fmla="*/ 119499 w 313512"/>
                <a:gd name="connsiteY2" fmla="*/ 357739 h 357739"/>
                <a:gd name="connsiteX3" fmla="*/ 0 w 313512"/>
                <a:gd name="connsiteY3" fmla="*/ 220032 h 357739"/>
                <a:gd name="connsiteX4" fmla="*/ 0 w 313512"/>
                <a:gd name="connsiteY4" fmla="*/ 0 h 357739"/>
                <a:gd name="connsiteX5" fmla="*/ 98413 w 313512"/>
                <a:gd name="connsiteY5" fmla="*/ 0 h 357739"/>
                <a:gd name="connsiteX6" fmla="*/ 98413 w 313512"/>
                <a:gd name="connsiteY6" fmla="*/ 202290 h 357739"/>
                <a:gd name="connsiteX7" fmla="*/ 152543 w 313512"/>
                <a:gd name="connsiteY7" fmla="*/ 269011 h 357739"/>
                <a:gd name="connsiteX8" fmla="*/ 215100 w 313512"/>
                <a:gd name="connsiteY8" fmla="*/ 189519 h 357739"/>
                <a:gd name="connsiteX9" fmla="*/ 215100 w 313512"/>
                <a:gd name="connsiteY9" fmla="*/ 0 h 357739"/>
                <a:gd name="connsiteX10" fmla="*/ 313513 w 313512"/>
                <a:gd name="connsiteY10" fmla="*/ 0 h 357739"/>
                <a:gd name="connsiteX11" fmla="*/ 313513 w 313512"/>
                <a:gd name="connsiteY11" fmla="*/ 347095 h 357739"/>
                <a:gd name="connsiteX12" fmla="*/ 215100 w 313512"/>
                <a:gd name="connsiteY12" fmla="*/ 347095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3512" h="357739">
                  <a:moveTo>
                    <a:pt x="215100" y="347095"/>
                  </a:moveTo>
                  <a:lnTo>
                    <a:pt x="215100" y="317990"/>
                  </a:lnTo>
                  <a:cubicBezTo>
                    <a:pt x="192606" y="342129"/>
                    <a:pt x="160269" y="357739"/>
                    <a:pt x="119499" y="357739"/>
                  </a:cubicBezTo>
                  <a:cubicBezTo>
                    <a:pt x="44288" y="357739"/>
                    <a:pt x="0" y="304507"/>
                    <a:pt x="0" y="220032"/>
                  </a:cubicBezTo>
                  <a:lnTo>
                    <a:pt x="0" y="0"/>
                  </a:lnTo>
                  <a:lnTo>
                    <a:pt x="98413" y="0"/>
                  </a:lnTo>
                  <a:lnTo>
                    <a:pt x="98413" y="202290"/>
                  </a:lnTo>
                  <a:cubicBezTo>
                    <a:pt x="98413" y="246303"/>
                    <a:pt x="115986" y="269011"/>
                    <a:pt x="152543" y="269011"/>
                  </a:cubicBezTo>
                  <a:cubicBezTo>
                    <a:pt x="190496" y="269011"/>
                    <a:pt x="215100" y="239912"/>
                    <a:pt x="215100" y="189519"/>
                  </a:cubicBezTo>
                  <a:lnTo>
                    <a:pt x="215100" y="0"/>
                  </a:lnTo>
                  <a:lnTo>
                    <a:pt x="313513" y="0"/>
                  </a:lnTo>
                  <a:lnTo>
                    <a:pt x="313513" y="347095"/>
                  </a:lnTo>
                  <a:lnTo>
                    <a:pt x="215100" y="347095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0" name="Vrije vorm: vorm 9">
              <a:extLst>
                <a:ext uri="{FF2B5EF4-FFF2-40B4-BE49-F238E27FC236}">
                  <a16:creationId xmlns:a16="http://schemas.microsoft.com/office/drawing/2014/main" id="{E8C04E09-04E3-4C01-8AA7-B2D4A35B8067}"/>
                </a:ext>
              </a:extLst>
            </p:cNvPr>
            <p:cNvSpPr/>
            <p:nvPr/>
          </p:nvSpPr>
          <p:spPr>
            <a:xfrm>
              <a:off x="4790949" y="3150431"/>
              <a:ext cx="378186" cy="347100"/>
            </a:xfrm>
            <a:custGeom>
              <a:avLst/>
              <a:gdLst>
                <a:gd name="connsiteX0" fmla="*/ 189093 w 378186"/>
                <a:gd name="connsiteY0" fmla="*/ 219331 h 347100"/>
                <a:gd name="connsiteX1" fmla="*/ 276261 w 378186"/>
                <a:gd name="connsiteY1" fmla="*/ 0 h 347100"/>
                <a:gd name="connsiteX2" fmla="*/ 378186 w 378186"/>
                <a:gd name="connsiteY2" fmla="*/ 0 h 347100"/>
                <a:gd name="connsiteX3" fmla="*/ 239710 w 378186"/>
                <a:gd name="connsiteY3" fmla="*/ 347101 h 347100"/>
                <a:gd name="connsiteX4" fmla="*/ 137780 w 378186"/>
                <a:gd name="connsiteY4" fmla="*/ 347101 h 347100"/>
                <a:gd name="connsiteX5" fmla="*/ 0 w 378186"/>
                <a:gd name="connsiteY5" fmla="*/ 0 h 347100"/>
                <a:gd name="connsiteX6" fmla="*/ 101931 w 378186"/>
                <a:gd name="connsiteY6" fmla="*/ 0 h 34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8186" h="347100">
                  <a:moveTo>
                    <a:pt x="189093" y="219331"/>
                  </a:moveTo>
                  <a:lnTo>
                    <a:pt x="276261" y="0"/>
                  </a:lnTo>
                  <a:lnTo>
                    <a:pt x="378186" y="0"/>
                  </a:lnTo>
                  <a:lnTo>
                    <a:pt x="239710" y="347101"/>
                  </a:lnTo>
                  <a:lnTo>
                    <a:pt x="137780" y="347101"/>
                  </a:lnTo>
                  <a:lnTo>
                    <a:pt x="0" y="0"/>
                  </a:lnTo>
                  <a:lnTo>
                    <a:pt x="101931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3" name="Vrije vorm: vorm 12">
              <a:extLst>
                <a:ext uri="{FF2B5EF4-FFF2-40B4-BE49-F238E27FC236}">
                  <a16:creationId xmlns:a16="http://schemas.microsoft.com/office/drawing/2014/main" id="{13D0FDDE-9B11-4A56-839A-9AFA0CB281CA}"/>
                </a:ext>
              </a:extLst>
            </p:cNvPr>
            <p:cNvSpPr/>
            <p:nvPr/>
          </p:nvSpPr>
          <p:spPr>
            <a:xfrm>
              <a:off x="5539477" y="3139434"/>
              <a:ext cx="284703" cy="357739"/>
            </a:xfrm>
            <a:custGeom>
              <a:avLst/>
              <a:gdLst>
                <a:gd name="connsiteX0" fmla="*/ 184874 w 284703"/>
                <a:gd name="connsiteY0" fmla="*/ 0 h 357739"/>
                <a:gd name="connsiteX1" fmla="*/ 98412 w 284703"/>
                <a:gd name="connsiteY1" fmla="*/ 39743 h 357739"/>
                <a:gd name="connsiteX2" fmla="*/ 98412 w 284703"/>
                <a:gd name="connsiteY2" fmla="*/ 10639 h 357739"/>
                <a:gd name="connsiteX3" fmla="*/ 0 w 284703"/>
                <a:gd name="connsiteY3" fmla="*/ 10639 h 357739"/>
                <a:gd name="connsiteX4" fmla="*/ 0 w 284703"/>
                <a:gd name="connsiteY4" fmla="*/ 357739 h 357739"/>
                <a:gd name="connsiteX5" fmla="*/ 98412 w 284703"/>
                <a:gd name="connsiteY5" fmla="*/ 357739 h 357739"/>
                <a:gd name="connsiteX6" fmla="*/ 98412 w 284703"/>
                <a:gd name="connsiteY6" fmla="*/ 172473 h 357739"/>
                <a:gd name="connsiteX7" fmla="*/ 148317 w 284703"/>
                <a:gd name="connsiteY7" fmla="*/ 90849 h 357739"/>
                <a:gd name="connsiteX8" fmla="*/ 188341 w 284703"/>
                <a:gd name="connsiteY8" fmla="*/ 143380 h 357739"/>
                <a:gd name="connsiteX9" fmla="*/ 284694 w 284703"/>
                <a:gd name="connsiteY9" fmla="*/ 143380 h 357739"/>
                <a:gd name="connsiteX10" fmla="*/ 184874 w 284703"/>
                <a:gd name="connsiteY10" fmla="*/ 0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703" h="357739">
                  <a:moveTo>
                    <a:pt x="184874" y="0"/>
                  </a:moveTo>
                  <a:cubicBezTo>
                    <a:pt x="146915" y="0"/>
                    <a:pt x="118091" y="14903"/>
                    <a:pt x="98412" y="39743"/>
                  </a:cubicBezTo>
                  <a:lnTo>
                    <a:pt x="98412" y="10639"/>
                  </a:lnTo>
                  <a:lnTo>
                    <a:pt x="0" y="10639"/>
                  </a:lnTo>
                  <a:lnTo>
                    <a:pt x="0" y="357739"/>
                  </a:lnTo>
                  <a:lnTo>
                    <a:pt x="98412" y="357739"/>
                  </a:lnTo>
                  <a:lnTo>
                    <a:pt x="98412" y="172473"/>
                  </a:lnTo>
                  <a:cubicBezTo>
                    <a:pt x="98412" y="114988"/>
                    <a:pt x="120200" y="90849"/>
                    <a:pt x="148317" y="90849"/>
                  </a:cubicBezTo>
                  <a:cubicBezTo>
                    <a:pt x="174499" y="90849"/>
                    <a:pt x="187819" y="107951"/>
                    <a:pt x="188341" y="143380"/>
                  </a:cubicBezTo>
                  <a:lnTo>
                    <a:pt x="284694" y="143380"/>
                  </a:lnTo>
                  <a:cubicBezTo>
                    <a:pt x="285396" y="39036"/>
                    <a:pt x="246028" y="0"/>
                    <a:pt x="184874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59BCBE34-961B-423B-A57F-D1312758DE6B}"/>
                </a:ext>
              </a:extLst>
            </p:cNvPr>
            <p:cNvSpPr/>
            <p:nvPr/>
          </p:nvSpPr>
          <p:spPr>
            <a:xfrm>
              <a:off x="6173113" y="3139434"/>
              <a:ext cx="290316" cy="368388"/>
            </a:xfrm>
            <a:custGeom>
              <a:avLst/>
              <a:gdLst>
                <a:gd name="connsiteX0" fmla="*/ 198233 w 290316"/>
                <a:gd name="connsiteY0" fmla="*/ 217199 h 368388"/>
                <a:gd name="connsiteX1" fmla="*/ 134969 w 290316"/>
                <a:gd name="connsiteY1" fmla="*/ 286047 h 368388"/>
                <a:gd name="connsiteX2" fmla="*/ 92785 w 290316"/>
                <a:gd name="connsiteY2" fmla="*/ 252683 h 368388"/>
                <a:gd name="connsiteX3" fmla="*/ 144810 w 290316"/>
                <a:gd name="connsiteY3" fmla="*/ 211520 h 368388"/>
                <a:gd name="connsiteX4" fmla="*/ 198233 w 290316"/>
                <a:gd name="connsiteY4" fmla="*/ 201589 h 368388"/>
                <a:gd name="connsiteX5" fmla="*/ 198233 w 290316"/>
                <a:gd name="connsiteY5" fmla="*/ 217199 h 368388"/>
                <a:gd name="connsiteX6" fmla="*/ 143402 w 290316"/>
                <a:gd name="connsiteY6" fmla="*/ 0 h 368388"/>
                <a:gd name="connsiteX7" fmla="*/ 1403 w 290316"/>
                <a:gd name="connsiteY7" fmla="*/ 132017 h 368388"/>
                <a:gd name="connsiteX8" fmla="*/ 89435 w 290316"/>
                <a:gd name="connsiteY8" fmla="*/ 132017 h 368388"/>
                <a:gd name="connsiteX9" fmla="*/ 145506 w 290316"/>
                <a:gd name="connsiteY9" fmla="*/ 80199 h 368388"/>
                <a:gd name="connsiteX10" fmla="*/ 198233 w 290316"/>
                <a:gd name="connsiteY10" fmla="*/ 122793 h 368388"/>
                <a:gd name="connsiteX11" fmla="*/ 198233 w 290316"/>
                <a:gd name="connsiteY11" fmla="*/ 134856 h 368388"/>
                <a:gd name="connsiteX12" fmla="*/ 132152 w 290316"/>
                <a:gd name="connsiteY12" fmla="*/ 146926 h 368388"/>
                <a:gd name="connsiteX13" fmla="*/ 0 w 290316"/>
                <a:gd name="connsiteY13" fmla="*/ 264758 h 368388"/>
                <a:gd name="connsiteX14" fmla="*/ 115986 w 290316"/>
                <a:gd name="connsiteY14" fmla="*/ 368389 h 368388"/>
                <a:gd name="connsiteX15" fmla="*/ 198935 w 290316"/>
                <a:gd name="connsiteY15" fmla="*/ 323669 h 368388"/>
                <a:gd name="connsiteX16" fmla="*/ 198935 w 290316"/>
                <a:gd name="connsiteY16" fmla="*/ 357739 h 368388"/>
                <a:gd name="connsiteX17" fmla="*/ 290317 w 290316"/>
                <a:gd name="connsiteY17" fmla="*/ 357739 h 368388"/>
                <a:gd name="connsiteX18" fmla="*/ 290317 w 290316"/>
                <a:gd name="connsiteY18" fmla="*/ 125632 h 368388"/>
                <a:gd name="connsiteX19" fmla="*/ 143402 w 290316"/>
                <a:gd name="connsiteY19" fmla="*/ 0 h 36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90316" h="368388">
                  <a:moveTo>
                    <a:pt x="198233" y="217199"/>
                  </a:moveTo>
                  <a:cubicBezTo>
                    <a:pt x="198233" y="259787"/>
                    <a:pt x="172221" y="286047"/>
                    <a:pt x="134969" y="286047"/>
                  </a:cubicBezTo>
                  <a:cubicBezTo>
                    <a:pt x="109657" y="286047"/>
                    <a:pt x="92785" y="272563"/>
                    <a:pt x="92785" y="252683"/>
                  </a:cubicBezTo>
                  <a:cubicBezTo>
                    <a:pt x="92785" y="226423"/>
                    <a:pt x="116688" y="217199"/>
                    <a:pt x="144810" y="211520"/>
                  </a:cubicBezTo>
                  <a:lnTo>
                    <a:pt x="198233" y="201589"/>
                  </a:lnTo>
                  <a:lnTo>
                    <a:pt x="198233" y="217199"/>
                  </a:lnTo>
                  <a:close/>
                  <a:moveTo>
                    <a:pt x="143402" y="0"/>
                  </a:moveTo>
                  <a:cubicBezTo>
                    <a:pt x="65375" y="0"/>
                    <a:pt x="-2811" y="45427"/>
                    <a:pt x="1403" y="132017"/>
                  </a:cubicBezTo>
                  <a:lnTo>
                    <a:pt x="89435" y="132017"/>
                  </a:lnTo>
                  <a:cubicBezTo>
                    <a:pt x="91460" y="100388"/>
                    <a:pt x="110830" y="80199"/>
                    <a:pt x="145506" y="80199"/>
                  </a:cubicBezTo>
                  <a:cubicBezTo>
                    <a:pt x="179953" y="80199"/>
                    <a:pt x="198233" y="99366"/>
                    <a:pt x="198233" y="122793"/>
                  </a:cubicBezTo>
                  <a:lnTo>
                    <a:pt x="198233" y="134856"/>
                  </a:lnTo>
                  <a:lnTo>
                    <a:pt x="132152" y="146926"/>
                  </a:lnTo>
                  <a:cubicBezTo>
                    <a:pt x="46392" y="161834"/>
                    <a:pt x="0" y="196617"/>
                    <a:pt x="0" y="264758"/>
                  </a:cubicBezTo>
                  <a:cubicBezTo>
                    <a:pt x="0" y="314444"/>
                    <a:pt x="38660" y="368389"/>
                    <a:pt x="115986" y="368389"/>
                  </a:cubicBezTo>
                  <a:cubicBezTo>
                    <a:pt x="159568" y="368389"/>
                    <a:pt x="186983" y="344963"/>
                    <a:pt x="198935" y="323669"/>
                  </a:cubicBezTo>
                  <a:lnTo>
                    <a:pt x="198935" y="357739"/>
                  </a:lnTo>
                  <a:lnTo>
                    <a:pt x="290317" y="357739"/>
                  </a:lnTo>
                  <a:lnTo>
                    <a:pt x="290317" y="125632"/>
                  </a:lnTo>
                  <a:cubicBezTo>
                    <a:pt x="290317" y="51100"/>
                    <a:pt x="239705" y="0"/>
                    <a:pt x="143402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5" name="Vrije vorm: vorm 14">
              <a:extLst>
                <a:ext uri="{FF2B5EF4-FFF2-40B4-BE49-F238E27FC236}">
                  <a16:creationId xmlns:a16="http://schemas.microsoft.com/office/drawing/2014/main" id="{21236955-7D40-41B5-8916-1664B1CCFDCB}"/>
                </a:ext>
              </a:extLst>
            </p:cNvPr>
            <p:cNvSpPr/>
            <p:nvPr/>
          </p:nvSpPr>
          <p:spPr>
            <a:xfrm>
              <a:off x="5159580" y="3140141"/>
              <a:ext cx="336007" cy="367681"/>
            </a:xfrm>
            <a:custGeom>
              <a:avLst/>
              <a:gdLst>
                <a:gd name="connsiteX0" fmla="*/ 172226 w 336007"/>
                <a:gd name="connsiteY0" fmla="*/ 81624 h 367681"/>
                <a:gd name="connsiteX1" fmla="*/ 243919 w 336007"/>
                <a:gd name="connsiteY1" fmla="*/ 140546 h 367681"/>
                <a:gd name="connsiteX2" fmla="*/ 92089 w 336007"/>
                <a:gd name="connsiteY2" fmla="*/ 140546 h 367681"/>
                <a:gd name="connsiteX3" fmla="*/ 172226 w 336007"/>
                <a:gd name="connsiteY3" fmla="*/ 81624 h 367681"/>
                <a:gd name="connsiteX4" fmla="*/ 177142 w 336007"/>
                <a:gd name="connsiteY4" fmla="*/ 283213 h 367681"/>
                <a:gd name="connsiteX5" fmla="*/ 89979 w 336007"/>
                <a:gd name="connsiteY5" fmla="*/ 208681 h 367681"/>
                <a:gd name="connsiteX6" fmla="*/ 211807 w 336007"/>
                <a:gd name="connsiteY6" fmla="*/ 208681 h 367681"/>
                <a:gd name="connsiteX7" fmla="*/ 328977 w 336007"/>
                <a:gd name="connsiteY7" fmla="*/ 208681 h 367681"/>
                <a:gd name="connsiteX8" fmla="*/ 328977 w 336007"/>
                <a:gd name="connsiteY8" fmla="*/ 170352 h 367681"/>
                <a:gd name="connsiteX9" fmla="*/ 172226 w 336007"/>
                <a:gd name="connsiteY9" fmla="*/ 0 h 367681"/>
                <a:gd name="connsiteX10" fmla="*/ 0 w 336007"/>
                <a:gd name="connsiteY10" fmla="*/ 184548 h 367681"/>
                <a:gd name="connsiteX11" fmla="*/ 175739 w 336007"/>
                <a:gd name="connsiteY11" fmla="*/ 367682 h 367681"/>
                <a:gd name="connsiteX12" fmla="*/ 336008 w 336007"/>
                <a:gd name="connsiteY12" fmla="*/ 242752 h 367681"/>
                <a:gd name="connsiteX13" fmla="*/ 242477 w 336007"/>
                <a:gd name="connsiteY13" fmla="*/ 242752 h 367681"/>
                <a:gd name="connsiteX14" fmla="*/ 177142 w 336007"/>
                <a:gd name="connsiteY14" fmla="*/ 283213 h 367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6007" h="367681">
                  <a:moveTo>
                    <a:pt x="172226" y="81624"/>
                  </a:moveTo>
                  <a:cubicBezTo>
                    <a:pt x="215100" y="81624"/>
                    <a:pt x="242516" y="109315"/>
                    <a:pt x="243919" y="140546"/>
                  </a:cubicBezTo>
                  <a:lnTo>
                    <a:pt x="92089" y="140546"/>
                  </a:lnTo>
                  <a:cubicBezTo>
                    <a:pt x="104035" y="103631"/>
                    <a:pt x="133560" y="81624"/>
                    <a:pt x="172226" y="81624"/>
                  </a:cubicBezTo>
                  <a:moveTo>
                    <a:pt x="177142" y="283213"/>
                  </a:moveTo>
                  <a:cubicBezTo>
                    <a:pt x="132158" y="283213"/>
                    <a:pt x="99815" y="256241"/>
                    <a:pt x="89979" y="208681"/>
                  </a:cubicBezTo>
                  <a:lnTo>
                    <a:pt x="211807" y="208681"/>
                  </a:lnTo>
                  <a:lnTo>
                    <a:pt x="328977" y="208681"/>
                  </a:lnTo>
                  <a:lnTo>
                    <a:pt x="328977" y="170352"/>
                  </a:lnTo>
                  <a:cubicBezTo>
                    <a:pt x="328977" y="70267"/>
                    <a:pt x="267822" y="0"/>
                    <a:pt x="172226" y="0"/>
                  </a:cubicBezTo>
                  <a:cubicBezTo>
                    <a:pt x="68186" y="0"/>
                    <a:pt x="0" y="80210"/>
                    <a:pt x="0" y="184548"/>
                  </a:cubicBezTo>
                  <a:cubicBezTo>
                    <a:pt x="0" y="288891"/>
                    <a:pt x="69594" y="367682"/>
                    <a:pt x="175739" y="367682"/>
                  </a:cubicBezTo>
                  <a:cubicBezTo>
                    <a:pt x="256577" y="367682"/>
                    <a:pt x="324062" y="317283"/>
                    <a:pt x="336008" y="242752"/>
                  </a:cubicBezTo>
                  <a:lnTo>
                    <a:pt x="242477" y="242752"/>
                  </a:lnTo>
                  <a:cubicBezTo>
                    <a:pt x="230890" y="268091"/>
                    <a:pt x="207413" y="283213"/>
                    <a:pt x="177142" y="283213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6" name="Vrije vorm: vorm 15">
              <a:extLst>
                <a:ext uri="{FF2B5EF4-FFF2-40B4-BE49-F238E27FC236}">
                  <a16:creationId xmlns:a16="http://schemas.microsoft.com/office/drawing/2014/main" id="{73588406-8542-4E2B-BA4D-DC2F5330FDBC}"/>
                </a:ext>
              </a:extLst>
            </p:cNvPr>
            <p:cNvSpPr/>
            <p:nvPr/>
          </p:nvSpPr>
          <p:spPr>
            <a:xfrm>
              <a:off x="5867164" y="3052832"/>
              <a:ext cx="272261" cy="454990"/>
            </a:xfrm>
            <a:custGeom>
              <a:avLst/>
              <a:gdLst>
                <a:gd name="connsiteX0" fmla="*/ 272041 w 272261"/>
                <a:gd name="connsiteY0" fmla="*/ 315157 h 454990"/>
                <a:gd name="connsiteX1" fmla="*/ 179251 w 272261"/>
                <a:gd name="connsiteY1" fmla="*/ 315157 h 454990"/>
                <a:gd name="connsiteX2" fmla="*/ 138481 w 272261"/>
                <a:gd name="connsiteY2" fmla="*/ 366268 h 454990"/>
                <a:gd name="connsiteX3" fmla="*/ 98413 w 272261"/>
                <a:gd name="connsiteY3" fmla="*/ 324381 h 454990"/>
                <a:gd name="connsiteX4" fmla="*/ 98413 w 272261"/>
                <a:gd name="connsiteY4" fmla="*/ 182421 h 454990"/>
                <a:gd name="connsiteX5" fmla="*/ 225632 w 272261"/>
                <a:gd name="connsiteY5" fmla="*/ 182421 h 454990"/>
                <a:gd name="connsiteX6" fmla="*/ 225632 w 272261"/>
                <a:gd name="connsiteY6" fmla="*/ 97245 h 454990"/>
                <a:gd name="connsiteX7" fmla="*/ 98413 w 272261"/>
                <a:gd name="connsiteY7" fmla="*/ 97245 h 454990"/>
                <a:gd name="connsiteX8" fmla="*/ 98413 w 272261"/>
                <a:gd name="connsiteY8" fmla="*/ 0 h 454990"/>
                <a:gd name="connsiteX9" fmla="*/ 0 w 272261"/>
                <a:gd name="connsiteY9" fmla="*/ 0 h 454990"/>
                <a:gd name="connsiteX10" fmla="*/ 0 w 272261"/>
                <a:gd name="connsiteY10" fmla="*/ 97245 h 454990"/>
                <a:gd name="connsiteX11" fmla="*/ 0 w 272261"/>
                <a:gd name="connsiteY11" fmla="*/ 182421 h 454990"/>
                <a:gd name="connsiteX12" fmla="*/ 0 w 272261"/>
                <a:gd name="connsiteY12" fmla="*/ 320128 h 454990"/>
                <a:gd name="connsiteX13" fmla="*/ 143402 w 272261"/>
                <a:gd name="connsiteY13" fmla="*/ 454990 h 454990"/>
                <a:gd name="connsiteX14" fmla="*/ 272041 w 272261"/>
                <a:gd name="connsiteY14" fmla="*/ 315157 h 4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72261" h="454990">
                  <a:moveTo>
                    <a:pt x="272041" y="315157"/>
                  </a:moveTo>
                  <a:lnTo>
                    <a:pt x="179251" y="315157"/>
                  </a:lnTo>
                  <a:cubicBezTo>
                    <a:pt x="179251" y="348515"/>
                    <a:pt x="163086" y="366268"/>
                    <a:pt x="138481" y="366268"/>
                  </a:cubicBezTo>
                  <a:cubicBezTo>
                    <a:pt x="114578" y="366268"/>
                    <a:pt x="98413" y="351359"/>
                    <a:pt x="98413" y="324381"/>
                  </a:cubicBezTo>
                  <a:lnTo>
                    <a:pt x="98413" y="182421"/>
                  </a:lnTo>
                  <a:lnTo>
                    <a:pt x="225632" y="182421"/>
                  </a:lnTo>
                  <a:lnTo>
                    <a:pt x="225632" y="97245"/>
                  </a:lnTo>
                  <a:lnTo>
                    <a:pt x="98413" y="97245"/>
                  </a:lnTo>
                  <a:lnTo>
                    <a:pt x="98413" y="0"/>
                  </a:lnTo>
                  <a:lnTo>
                    <a:pt x="0" y="0"/>
                  </a:lnTo>
                  <a:lnTo>
                    <a:pt x="0" y="97245"/>
                  </a:lnTo>
                  <a:lnTo>
                    <a:pt x="0" y="182421"/>
                  </a:lnTo>
                  <a:lnTo>
                    <a:pt x="0" y="320128"/>
                  </a:lnTo>
                  <a:cubicBezTo>
                    <a:pt x="0" y="403172"/>
                    <a:pt x="52722" y="454990"/>
                    <a:pt x="143402" y="454990"/>
                  </a:cubicBezTo>
                  <a:cubicBezTo>
                    <a:pt x="219320" y="454990"/>
                    <a:pt x="276255" y="401752"/>
                    <a:pt x="272041" y="315157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7" name="Vrije vorm: vorm 16">
              <a:extLst>
                <a:ext uri="{FF2B5EF4-FFF2-40B4-BE49-F238E27FC236}">
                  <a16:creationId xmlns:a16="http://schemas.microsoft.com/office/drawing/2014/main" id="{46522910-EB60-4FB9-A5B5-C7D73ECFA322}"/>
                </a:ext>
              </a:extLst>
            </p:cNvPr>
            <p:cNvSpPr/>
            <p:nvPr/>
          </p:nvSpPr>
          <p:spPr>
            <a:xfrm>
              <a:off x="4033837" y="3000375"/>
              <a:ext cx="461398" cy="497157"/>
            </a:xfrm>
            <a:custGeom>
              <a:avLst/>
              <a:gdLst>
                <a:gd name="connsiteX0" fmla="*/ 230699 w 461398"/>
                <a:gd name="connsiteY0" fmla="*/ 197442 h 497157"/>
                <a:gd name="connsiteX1" fmla="*/ 348863 w 461398"/>
                <a:gd name="connsiteY1" fmla="*/ 0 h 497157"/>
                <a:gd name="connsiteX2" fmla="*/ 461398 w 461398"/>
                <a:gd name="connsiteY2" fmla="*/ 0 h 497157"/>
                <a:gd name="connsiteX3" fmla="*/ 279931 w 461398"/>
                <a:gd name="connsiteY3" fmla="*/ 300422 h 497157"/>
                <a:gd name="connsiteX4" fmla="*/ 279931 w 461398"/>
                <a:gd name="connsiteY4" fmla="*/ 497157 h 497157"/>
                <a:gd name="connsiteX5" fmla="*/ 181462 w 461398"/>
                <a:gd name="connsiteY5" fmla="*/ 497157 h 497157"/>
                <a:gd name="connsiteX6" fmla="*/ 181462 w 461398"/>
                <a:gd name="connsiteY6" fmla="*/ 300422 h 497157"/>
                <a:gd name="connsiteX7" fmla="*/ 0 w 461398"/>
                <a:gd name="connsiteY7" fmla="*/ 0 h 497157"/>
                <a:gd name="connsiteX8" fmla="*/ 110426 w 461398"/>
                <a:gd name="connsiteY8" fmla="*/ 0 h 497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1398" h="497157">
                  <a:moveTo>
                    <a:pt x="230699" y="197442"/>
                  </a:moveTo>
                  <a:lnTo>
                    <a:pt x="348863" y="0"/>
                  </a:lnTo>
                  <a:lnTo>
                    <a:pt x="461398" y="0"/>
                  </a:lnTo>
                  <a:lnTo>
                    <a:pt x="279931" y="300422"/>
                  </a:lnTo>
                  <a:lnTo>
                    <a:pt x="279931" y="497157"/>
                  </a:lnTo>
                  <a:lnTo>
                    <a:pt x="181462" y="497157"/>
                  </a:lnTo>
                  <a:lnTo>
                    <a:pt x="181462" y="300422"/>
                  </a:lnTo>
                  <a:lnTo>
                    <a:pt x="0" y="0"/>
                  </a:lnTo>
                  <a:lnTo>
                    <a:pt x="110426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8432650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Vormentaal">
            <a:extLst>
              <a:ext uri="{FF2B5EF4-FFF2-40B4-BE49-F238E27FC236}">
                <a16:creationId xmlns:a16="http://schemas.microsoft.com/office/drawing/2014/main" id="{B94A498D-C906-4812-959B-BBA6D4E948A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78ACAC9-ECF3-4BF9-89BB-4A35413FB0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noProof="0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7862A1F-6B62-4D5A-9714-1CC911E403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5" y="1709738"/>
            <a:ext cx="11449050" cy="4419599"/>
          </a:xfrm>
        </p:spPr>
        <p:txBody>
          <a:bodyPr/>
          <a:lstStyle/>
          <a:p>
            <a:pPr lvl="0"/>
            <a:r>
              <a:rPr lang="nl-NL" noProof="0" dirty="0"/>
              <a:t>Klikken om de tekststijl van het model te bewerken</a:t>
            </a:r>
          </a:p>
          <a:p>
            <a:pPr lvl="1"/>
            <a:r>
              <a:rPr lang="nl-NL" noProof="0" dirty="0"/>
              <a:t>Tweede niveau</a:t>
            </a:r>
          </a:p>
          <a:p>
            <a:pPr lvl="2"/>
            <a:r>
              <a:rPr lang="nl-NL" noProof="0" dirty="0"/>
              <a:t>Derde niveau</a:t>
            </a:r>
          </a:p>
          <a:p>
            <a:pPr lvl="3"/>
            <a:r>
              <a:rPr lang="nl-NL" noProof="0" dirty="0"/>
              <a:t>Vierde niveau</a:t>
            </a:r>
          </a:p>
          <a:p>
            <a:pPr lvl="4"/>
            <a:r>
              <a:rPr lang="nl-NL" noProof="0" dirty="0"/>
              <a:t>Vijfde niveau</a:t>
            </a:r>
          </a:p>
          <a:p>
            <a:pPr lvl="5"/>
            <a:r>
              <a:rPr lang="nl-NL" noProof="0" dirty="0"/>
              <a:t>Zesde niveau</a:t>
            </a:r>
          </a:p>
          <a:p>
            <a:pPr lvl="6"/>
            <a:r>
              <a:rPr lang="nl-NL" noProof="0" dirty="0"/>
              <a:t>Zevende niveau - Subtitel</a:t>
            </a:r>
          </a:p>
          <a:p>
            <a:pPr lvl="7"/>
            <a:r>
              <a:rPr lang="nl-NL" noProof="0" dirty="0"/>
              <a:t>Achtste niveau - Subtitel</a:t>
            </a:r>
          </a:p>
          <a:p>
            <a:pPr lvl="8"/>
            <a:r>
              <a:rPr lang="nl-NL" noProof="0" dirty="0"/>
              <a:t>Negende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7597BC-18ED-482A-873D-96B7CCB4B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60904-632D-4428-B762-9ED2B3079DE4}" type="datetime1">
              <a:rPr lang="nl-NL" noProof="0" smtClean="0"/>
              <a:t>22-11-2022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DE1A5E-2394-483A-893D-2790CEA03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Onderwerp van de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F1DCAE-8B52-4C7A-810D-897B0B766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6B8B-DE07-48A4-9913-B57A52F2F853}" type="slidenum">
              <a:rPr lang="nl-NL" noProof="0" smtClean="0"/>
              <a:t>‹nr.›</a:t>
            </a:fld>
            <a:endParaRPr lang="nl-NL" noProof="0"/>
          </a:p>
        </p:txBody>
      </p:sp>
    </p:spTree>
    <p:extLst>
      <p:ext uri="{BB962C8B-B14F-4D97-AF65-F5344CB8AC3E}">
        <p14:creationId xmlns:p14="http://schemas.microsoft.com/office/powerpoint/2010/main" val="27690476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ussendia 0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Vormentaal">
            <a:extLst>
              <a:ext uri="{FF2B5EF4-FFF2-40B4-BE49-F238E27FC236}">
                <a16:creationId xmlns:a16="http://schemas.microsoft.com/office/drawing/2014/main" id="{6D0FBC86-3139-4B27-8D51-331E464E0C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2EC93EC-A872-4FAC-B36E-1B40DF87C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0800" y="7020000"/>
            <a:ext cx="311944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45B76B8B-DE07-48A4-9913-B57A52F2F853}" type="slidenum">
              <a:rPr lang="nl-NL" noProof="0" smtClean="0"/>
              <a:pPr/>
              <a:t>‹nr.›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8BD83B1-012B-4993-AAB0-F2B67EA0E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74750" y="6325170"/>
            <a:ext cx="4921250" cy="2160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l-NL" noProof="0"/>
              <a:t>Onderwerp van de presentatie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01A664A-A156-48B9-B667-7D4F53ADD6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1476" y="6325170"/>
            <a:ext cx="803274" cy="2160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F5D67444-35CA-4F30-A69C-8F275EF502B8}" type="datetime1">
              <a:rPr lang="nl-NL" noProof="0" smtClean="0"/>
              <a:t>22-11-2022</a:t>
            </a:fld>
            <a:endParaRPr lang="nl-NL" noProof="0"/>
          </a:p>
        </p:txBody>
      </p:sp>
      <p:sp>
        <p:nvSpPr>
          <p:cNvPr id="8" name="Ondertitel 2">
            <a:extLst>
              <a:ext uri="{FF2B5EF4-FFF2-40B4-BE49-F238E27FC236}">
                <a16:creationId xmlns:a16="http://schemas.microsoft.com/office/drawing/2014/main" id="{3C1A9647-39CF-48DD-9463-3076926B45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4650" y="2610355"/>
            <a:ext cx="5645149" cy="3518983"/>
          </a:xfrm>
        </p:spPr>
        <p:txBody>
          <a:bodyPr>
            <a:normAutofit/>
          </a:bodyPr>
          <a:lstStyle>
            <a:lvl1pPr marL="0" indent="0" algn="l">
              <a:buNone/>
              <a:defRPr sz="3000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noProof="0"/>
              <a:t>Klikken om de ondertitelstijl van het model te bewerken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E6A3B44-C3A4-4030-BE9F-ACEE9C0329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1475" y="296862"/>
            <a:ext cx="7197725" cy="2088000"/>
          </a:xfrm>
        </p:spPr>
        <p:txBody>
          <a:bodyPr wrap="square" anchor="t" anchorCtr="0">
            <a:noAutofit/>
          </a:bodyPr>
          <a:lstStyle>
            <a:lvl1pPr algn="l">
              <a:lnSpc>
                <a:spcPct val="85000"/>
              </a:lnSpc>
              <a:defRPr sz="5100" spc="-150" baseline="0">
                <a:solidFill>
                  <a:schemeClr val="accent1"/>
                </a:solidFill>
              </a:defRPr>
            </a:lvl1pPr>
          </a:lstStyle>
          <a:p>
            <a:r>
              <a:rPr lang="nl-NL" noProof="0"/>
              <a:t>Klik om stijl te bewerken</a:t>
            </a:r>
          </a:p>
        </p:txBody>
      </p:sp>
      <p:grpSp>
        <p:nvGrpSpPr>
          <p:cNvPr id="9" name="Logo">
            <a:extLst>
              <a:ext uri="{FF2B5EF4-FFF2-40B4-BE49-F238E27FC236}">
                <a16:creationId xmlns:a16="http://schemas.microsoft.com/office/drawing/2014/main" id="{4E91454C-1553-4226-A18E-25F69480BDCF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999221" y="6308761"/>
            <a:ext cx="810000" cy="168361"/>
            <a:chOff x="4033837" y="3000375"/>
            <a:chExt cx="2429593" cy="504996"/>
          </a:xfrm>
          <a:solidFill>
            <a:schemeClr val="accent1"/>
          </a:solidFill>
        </p:grpSpPr>
        <p:sp>
          <p:nvSpPr>
            <p:cNvPr id="10" name="Vrije vorm: vorm 9">
              <a:extLst>
                <a:ext uri="{FF2B5EF4-FFF2-40B4-BE49-F238E27FC236}">
                  <a16:creationId xmlns:a16="http://schemas.microsoft.com/office/drawing/2014/main" id="{B26949AC-436E-4C19-94E9-76BBD7A64292}"/>
                </a:ext>
              </a:extLst>
            </p:cNvPr>
            <p:cNvSpPr/>
            <p:nvPr/>
          </p:nvSpPr>
          <p:spPr>
            <a:xfrm>
              <a:off x="4444685" y="3150375"/>
              <a:ext cx="313512" cy="357739"/>
            </a:xfrm>
            <a:custGeom>
              <a:avLst/>
              <a:gdLst>
                <a:gd name="connsiteX0" fmla="*/ 215100 w 313512"/>
                <a:gd name="connsiteY0" fmla="*/ 347095 h 357739"/>
                <a:gd name="connsiteX1" fmla="*/ 215100 w 313512"/>
                <a:gd name="connsiteY1" fmla="*/ 317990 h 357739"/>
                <a:gd name="connsiteX2" fmla="*/ 119499 w 313512"/>
                <a:gd name="connsiteY2" fmla="*/ 357739 h 357739"/>
                <a:gd name="connsiteX3" fmla="*/ 0 w 313512"/>
                <a:gd name="connsiteY3" fmla="*/ 220032 h 357739"/>
                <a:gd name="connsiteX4" fmla="*/ 0 w 313512"/>
                <a:gd name="connsiteY4" fmla="*/ 0 h 357739"/>
                <a:gd name="connsiteX5" fmla="*/ 98413 w 313512"/>
                <a:gd name="connsiteY5" fmla="*/ 0 h 357739"/>
                <a:gd name="connsiteX6" fmla="*/ 98413 w 313512"/>
                <a:gd name="connsiteY6" fmla="*/ 202290 h 357739"/>
                <a:gd name="connsiteX7" fmla="*/ 152543 w 313512"/>
                <a:gd name="connsiteY7" fmla="*/ 269011 h 357739"/>
                <a:gd name="connsiteX8" fmla="*/ 215100 w 313512"/>
                <a:gd name="connsiteY8" fmla="*/ 189519 h 357739"/>
                <a:gd name="connsiteX9" fmla="*/ 215100 w 313512"/>
                <a:gd name="connsiteY9" fmla="*/ 0 h 357739"/>
                <a:gd name="connsiteX10" fmla="*/ 313513 w 313512"/>
                <a:gd name="connsiteY10" fmla="*/ 0 h 357739"/>
                <a:gd name="connsiteX11" fmla="*/ 313513 w 313512"/>
                <a:gd name="connsiteY11" fmla="*/ 347095 h 357739"/>
                <a:gd name="connsiteX12" fmla="*/ 215100 w 313512"/>
                <a:gd name="connsiteY12" fmla="*/ 347095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3512" h="357739">
                  <a:moveTo>
                    <a:pt x="215100" y="347095"/>
                  </a:moveTo>
                  <a:lnTo>
                    <a:pt x="215100" y="317990"/>
                  </a:lnTo>
                  <a:cubicBezTo>
                    <a:pt x="192606" y="342129"/>
                    <a:pt x="160269" y="357739"/>
                    <a:pt x="119499" y="357739"/>
                  </a:cubicBezTo>
                  <a:cubicBezTo>
                    <a:pt x="44288" y="357739"/>
                    <a:pt x="0" y="304507"/>
                    <a:pt x="0" y="220032"/>
                  </a:cubicBezTo>
                  <a:lnTo>
                    <a:pt x="0" y="0"/>
                  </a:lnTo>
                  <a:lnTo>
                    <a:pt x="98413" y="0"/>
                  </a:lnTo>
                  <a:lnTo>
                    <a:pt x="98413" y="202290"/>
                  </a:lnTo>
                  <a:cubicBezTo>
                    <a:pt x="98413" y="246303"/>
                    <a:pt x="115986" y="269011"/>
                    <a:pt x="152543" y="269011"/>
                  </a:cubicBezTo>
                  <a:cubicBezTo>
                    <a:pt x="190496" y="269011"/>
                    <a:pt x="215100" y="239912"/>
                    <a:pt x="215100" y="189519"/>
                  </a:cubicBezTo>
                  <a:lnTo>
                    <a:pt x="215100" y="0"/>
                  </a:lnTo>
                  <a:lnTo>
                    <a:pt x="313513" y="0"/>
                  </a:lnTo>
                  <a:lnTo>
                    <a:pt x="313513" y="347095"/>
                  </a:lnTo>
                  <a:lnTo>
                    <a:pt x="215100" y="347095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3" name="Vrije vorm: vorm 12">
              <a:extLst>
                <a:ext uri="{FF2B5EF4-FFF2-40B4-BE49-F238E27FC236}">
                  <a16:creationId xmlns:a16="http://schemas.microsoft.com/office/drawing/2014/main" id="{58EE68E4-D104-4232-99AA-C330583CD846}"/>
                </a:ext>
              </a:extLst>
            </p:cNvPr>
            <p:cNvSpPr/>
            <p:nvPr/>
          </p:nvSpPr>
          <p:spPr>
            <a:xfrm>
              <a:off x="4790949" y="3150431"/>
              <a:ext cx="378186" cy="347100"/>
            </a:xfrm>
            <a:custGeom>
              <a:avLst/>
              <a:gdLst>
                <a:gd name="connsiteX0" fmla="*/ 189093 w 378186"/>
                <a:gd name="connsiteY0" fmla="*/ 219331 h 347100"/>
                <a:gd name="connsiteX1" fmla="*/ 276261 w 378186"/>
                <a:gd name="connsiteY1" fmla="*/ 0 h 347100"/>
                <a:gd name="connsiteX2" fmla="*/ 378186 w 378186"/>
                <a:gd name="connsiteY2" fmla="*/ 0 h 347100"/>
                <a:gd name="connsiteX3" fmla="*/ 239710 w 378186"/>
                <a:gd name="connsiteY3" fmla="*/ 347101 h 347100"/>
                <a:gd name="connsiteX4" fmla="*/ 137780 w 378186"/>
                <a:gd name="connsiteY4" fmla="*/ 347101 h 347100"/>
                <a:gd name="connsiteX5" fmla="*/ 0 w 378186"/>
                <a:gd name="connsiteY5" fmla="*/ 0 h 347100"/>
                <a:gd name="connsiteX6" fmla="*/ 101931 w 378186"/>
                <a:gd name="connsiteY6" fmla="*/ 0 h 34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8186" h="347100">
                  <a:moveTo>
                    <a:pt x="189093" y="219331"/>
                  </a:moveTo>
                  <a:lnTo>
                    <a:pt x="276261" y="0"/>
                  </a:lnTo>
                  <a:lnTo>
                    <a:pt x="378186" y="0"/>
                  </a:lnTo>
                  <a:lnTo>
                    <a:pt x="239710" y="347101"/>
                  </a:lnTo>
                  <a:lnTo>
                    <a:pt x="137780" y="347101"/>
                  </a:lnTo>
                  <a:lnTo>
                    <a:pt x="0" y="0"/>
                  </a:lnTo>
                  <a:lnTo>
                    <a:pt x="101931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DEBF829A-4EAA-4730-BCBC-AC5AEB4A48E7}"/>
                </a:ext>
              </a:extLst>
            </p:cNvPr>
            <p:cNvSpPr/>
            <p:nvPr/>
          </p:nvSpPr>
          <p:spPr>
            <a:xfrm>
              <a:off x="5539477" y="3139434"/>
              <a:ext cx="284703" cy="357739"/>
            </a:xfrm>
            <a:custGeom>
              <a:avLst/>
              <a:gdLst>
                <a:gd name="connsiteX0" fmla="*/ 184874 w 284703"/>
                <a:gd name="connsiteY0" fmla="*/ 0 h 357739"/>
                <a:gd name="connsiteX1" fmla="*/ 98412 w 284703"/>
                <a:gd name="connsiteY1" fmla="*/ 39743 h 357739"/>
                <a:gd name="connsiteX2" fmla="*/ 98412 w 284703"/>
                <a:gd name="connsiteY2" fmla="*/ 10639 h 357739"/>
                <a:gd name="connsiteX3" fmla="*/ 0 w 284703"/>
                <a:gd name="connsiteY3" fmla="*/ 10639 h 357739"/>
                <a:gd name="connsiteX4" fmla="*/ 0 w 284703"/>
                <a:gd name="connsiteY4" fmla="*/ 357739 h 357739"/>
                <a:gd name="connsiteX5" fmla="*/ 98412 w 284703"/>
                <a:gd name="connsiteY5" fmla="*/ 357739 h 357739"/>
                <a:gd name="connsiteX6" fmla="*/ 98412 w 284703"/>
                <a:gd name="connsiteY6" fmla="*/ 172473 h 357739"/>
                <a:gd name="connsiteX7" fmla="*/ 148317 w 284703"/>
                <a:gd name="connsiteY7" fmla="*/ 90849 h 357739"/>
                <a:gd name="connsiteX8" fmla="*/ 188341 w 284703"/>
                <a:gd name="connsiteY8" fmla="*/ 143380 h 357739"/>
                <a:gd name="connsiteX9" fmla="*/ 284694 w 284703"/>
                <a:gd name="connsiteY9" fmla="*/ 143380 h 357739"/>
                <a:gd name="connsiteX10" fmla="*/ 184874 w 284703"/>
                <a:gd name="connsiteY10" fmla="*/ 0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703" h="357739">
                  <a:moveTo>
                    <a:pt x="184874" y="0"/>
                  </a:moveTo>
                  <a:cubicBezTo>
                    <a:pt x="146915" y="0"/>
                    <a:pt x="118091" y="14903"/>
                    <a:pt x="98412" y="39743"/>
                  </a:cubicBezTo>
                  <a:lnTo>
                    <a:pt x="98412" y="10639"/>
                  </a:lnTo>
                  <a:lnTo>
                    <a:pt x="0" y="10639"/>
                  </a:lnTo>
                  <a:lnTo>
                    <a:pt x="0" y="357739"/>
                  </a:lnTo>
                  <a:lnTo>
                    <a:pt x="98412" y="357739"/>
                  </a:lnTo>
                  <a:lnTo>
                    <a:pt x="98412" y="172473"/>
                  </a:lnTo>
                  <a:cubicBezTo>
                    <a:pt x="98412" y="114988"/>
                    <a:pt x="120200" y="90849"/>
                    <a:pt x="148317" y="90849"/>
                  </a:cubicBezTo>
                  <a:cubicBezTo>
                    <a:pt x="174499" y="90849"/>
                    <a:pt x="187819" y="107951"/>
                    <a:pt x="188341" y="143380"/>
                  </a:cubicBezTo>
                  <a:lnTo>
                    <a:pt x="284694" y="143380"/>
                  </a:lnTo>
                  <a:cubicBezTo>
                    <a:pt x="285396" y="39036"/>
                    <a:pt x="246028" y="0"/>
                    <a:pt x="184874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5" name="Vrije vorm: vorm 14">
              <a:extLst>
                <a:ext uri="{FF2B5EF4-FFF2-40B4-BE49-F238E27FC236}">
                  <a16:creationId xmlns:a16="http://schemas.microsoft.com/office/drawing/2014/main" id="{F90529B0-CDE6-4EEA-B9BA-EF302169B8DC}"/>
                </a:ext>
              </a:extLst>
            </p:cNvPr>
            <p:cNvSpPr/>
            <p:nvPr/>
          </p:nvSpPr>
          <p:spPr>
            <a:xfrm>
              <a:off x="6173113" y="3139434"/>
              <a:ext cx="290316" cy="368388"/>
            </a:xfrm>
            <a:custGeom>
              <a:avLst/>
              <a:gdLst>
                <a:gd name="connsiteX0" fmla="*/ 198233 w 290316"/>
                <a:gd name="connsiteY0" fmla="*/ 217199 h 368388"/>
                <a:gd name="connsiteX1" fmla="*/ 134969 w 290316"/>
                <a:gd name="connsiteY1" fmla="*/ 286047 h 368388"/>
                <a:gd name="connsiteX2" fmla="*/ 92785 w 290316"/>
                <a:gd name="connsiteY2" fmla="*/ 252683 h 368388"/>
                <a:gd name="connsiteX3" fmla="*/ 144810 w 290316"/>
                <a:gd name="connsiteY3" fmla="*/ 211520 h 368388"/>
                <a:gd name="connsiteX4" fmla="*/ 198233 w 290316"/>
                <a:gd name="connsiteY4" fmla="*/ 201589 h 368388"/>
                <a:gd name="connsiteX5" fmla="*/ 198233 w 290316"/>
                <a:gd name="connsiteY5" fmla="*/ 217199 h 368388"/>
                <a:gd name="connsiteX6" fmla="*/ 143402 w 290316"/>
                <a:gd name="connsiteY6" fmla="*/ 0 h 368388"/>
                <a:gd name="connsiteX7" fmla="*/ 1403 w 290316"/>
                <a:gd name="connsiteY7" fmla="*/ 132017 h 368388"/>
                <a:gd name="connsiteX8" fmla="*/ 89435 w 290316"/>
                <a:gd name="connsiteY8" fmla="*/ 132017 h 368388"/>
                <a:gd name="connsiteX9" fmla="*/ 145506 w 290316"/>
                <a:gd name="connsiteY9" fmla="*/ 80199 h 368388"/>
                <a:gd name="connsiteX10" fmla="*/ 198233 w 290316"/>
                <a:gd name="connsiteY10" fmla="*/ 122793 h 368388"/>
                <a:gd name="connsiteX11" fmla="*/ 198233 w 290316"/>
                <a:gd name="connsiteY11" fmla="*/ 134856 h 368388"/>
                <a:gd name="connsiteX12" fmla="*/ 132152 w 290316"/>
                <a:gd name="connsiteY12" fmla="*/ 146926 h 368388"/>
                <a:gd name="connsiteX13" fmla="*/ 0 w 290316"/>
                <a:gd name="connsiteY13" fmla="*/ 264758 h 368388"/>
                <a:gd name="connsiteX14" fmla="*/ 115986 w 290316"/>
                <a:gd name="connsiteY14" fmla="*/ 368389 h 368388"/>
                <a:gd name="connsiteX15" fmla="*/ 198935 w 290316"/>
                <a:gd name="connsiteY15" fmla="*/ 323669 h 368388"/>
                <a:gd name="connsiteX16" fmla="*/ 198935 w 290316"/>
                <a:gd name="connsiteY16" fmla="*/ 357739 h 368388"/>
                <a:gd name="connsiteX17" fmla="*/ 290317 w 290316"/>
                <a:gd name="connsiteY17" fmla="*/ 357739 h 368388"/>
                <a:gd name="connsiteX18" fmla="*/ 290317 w 290316"/>
                <a:gd name="connsiteY18" fmla="*/ 125632 h 368388"/>
                <a:gd name="connsiteX19" fmla="*/ 143402 w 290316"/>
                <a:gd name="connsiteY19" fmla="*/ 0 h 36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90316" h="368388">
                  <a:moveTo>
                    <a:pt x="198233" y="217199"/>
                  </a:moveTo>
                  <a:cubicBezTo>
                    <a:pt x="198233" y="259787"/>
                    <a:pt x="172221" y="286047"/>
                    <a:pt x="134969" y="286047"/>
                  </a:cubicBezTo>
                  <a:cubicBezTo>
                    <a:pt x="109657" y="286047"/>
                    <a:pt x="92785" y="272563"/>
                    <a:pt x="92785" y="252683"/>
                  </a:cubicBezTo>
                  <a:cubicBezTo>
                    <a:pt x="92785" y="226423"/>
                    <a:pt x="116688" y="217199"/>
                    <a:pt x="144810" y="211520"/>
                  </a:cubicBezTo>
                  <a:lnTo>
                    <a:pt x="198233" y="201589"/>
                  </a:lnTo>
                  <a:lnTo>
                    <a:pt x="198233" y="217199"/>
                  </a:lnTo>
                  <a:close/>
                  <a:moveTo>
                    <a:pt x="143402" y="0"/>
                  </a:moveTo>
                  <a:cubicBezTo>
                    <a:pt x="65375" y="0"/>
                    <a:pt x="-2811" y="45427"/>
                    <a:pt x="1403" y="132017"/>
                  </a:cubicBezTo>
                  <a:lnTo>
                    <a:pt x="89435" y="132017"/>
                  </a:lnTo>
                  <a:cubicBezTo>
                    <a:pt x="91460" y="100388"/>
                    <a:pt x="110830" y="80199"/>
                    <a:pt x="145506" y="80199"/>
                  </a:cubicBezTo>
                  <a:cubicBezTo>
                    <a:pt x="179953" y="80199"/>
                    <a:pt x="198233" y="99366"/>
                    <a:pt x="198233" y="122793"/>
                  </a:cubicBezTo>
                  <a:lnTo>
                    <a:pt x="198233" y="134856"/>
                  </a:lnTo>
                  <a:lnTo>
                    <a:pt x="132152" y="146926"/>
                  </a:lnTo>
                  <a:cubicBezTo>
                    <a:pt x="46392" y="161834"/>
                    <a:pt x="0" y="196617"/>
                    <a:pt x="0" y="264758"/>
                  </a:cubicBezTo>
                  <a:cubicBezTo>
                    <a:pt x="0" y="314444"/>
                    <a:pt x="38660" y="368389"/>
                    <a:pt x="115986" y="368389"/>
                  </a:cubicBezTo>
                  <a:cubicBezTo>
                    <a:pt x="159568" y="368389"/>
                    <a:pt x="186983" y="344963"/>
                    <a:pt x="198935" y="323669"/>
                  </a:cubicBezTo>
                  <a:lnTo>
                    <a:pt x="198935" y="357739"/>
                  </a:lnTo>
                  <a:lnTo>
                    <a:pt x="290317" y="357739"/>
                  </a:lnTo>
                  <a:lnTo>
                    <a:pt x="290317" y="125632"/>
                  </a:lnTo>
                  <a:cubicBezTo>
                    <a:pt x="290317" y="51100"/>
                    <a:pt x="239705" y="0"/>
                    <a:pt x="143402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6" name="Vrije vorm: vorm 15">
              <a:extLst>
                <a:ext uri="{FF2B5EF4-FFF2-40B4-BE49-F238E27FC236}">
                  <a16:creationId xmlns:a16="http://schemas.microsoft.com/office/drawing/2014/main" id="{08040EA0-554D-42EC-92EB-7BEB618A7A6D}"/>
                </a:ext>
              </a:extLst>
            </p:cNvPr>
            <p:cNvSpPr/>
            <p:nvPr/>
          </p:nvSpPr>
          <p:spPr>
            <a:xfrm>
              <a:off x="5159580" y="3140141"/>
              <a:ext cx="336007" cy="367681"/>
            </a:xfrm>
            <a:custGeom>
              <a:avLst/>
              <a:gdLst>
                <a:gd name="connsiteX0" fmla="*/ 172226 w 336007"/>
                <a:gd name="connsiteY0" fmla="*/ 81624 h 367681"/>
                <a:gd name="connsiteX1" fmla="*/ 243919 w 336007"/>
                <a:gd name="connsiteY1" fmla="*/ 140546 h 367681"/>
                <a:gd name="connsiteX2" fmla="*/ 92089 w 336007"/>
                <a:gd name="connsiteY2" fmla="*/ 140546 h 367681"/>
                <a:gd name="connsiteX3" fmla="*/ 172226 w 336007"/>
                <a:gd name="connsiteY3" fmla="*/ 81624 h 367681"/>
                <a:gd name="connsiteX4" fmla="*/ 177142 w 336007"/>
                <a:gd name="connsiteY4" fmla="*/ 283213 h 367681"/>
                <a:gd name="connsiteX5" fmla="*/ 89979 w 336007"/>
                <a:gd name="connsiteY5" fmla="*/ 208681 h 367681"/>
                <a:gd name="connsiteX6" fmla="*/ 211807 w 336007"/>
                <a:gd name="connsiteY6" fmla="*/ 208681 h 367681"/>
                <a:gd name="connsiteX7" fmla="*/ 328977 w 336007"/>
                <a:gd name="connsiteY7" fmla="*/ 208681 h 367681"/>
                <a:gd name="connsiteX8" fmla="*/ 328977 w 336007"/>
                <a:gd name="connsiteY8" fmla="*/ 170352 h 367681"/>
                <a:gd name="connsiteX9" fmla="*/ 172226 w 336007"/>
                <a:gd name="connsiteY9" fmla="*/ 0 h 367681"/>
                <a:gd name="connsiteX10" fmla="*/ 0 w 336007"/>
                <a:gd name="connsiteY10" fmla="*/ 184548 h 367681"/>
                <a:gd name="connsiteX11" fmla="*/ 175739 w 336007"/>
                <a:gd name="connsiteY11" fmla="*/ 367682 h 367681"/>
                <a:gd name="connsiteX12" fmla="*/ 336008 w 336007"/>
                <a:gd name="connsiteY12" fmla="*/ 242752 h 367681"/>
                <a:gd name="connsiteX13" fmla="*/ 242477 w 336007"/>
                <a:gd name="connsiteY13" fmla="*/ 242752 h 367681"/>
                <a:gd name="connsiteX14" fmla="*/ 177142 w 336007"/>
                <a:gd name="connsiteY14" fmla="*/ 283213 h 367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6007" h="367681">
                  <a:moveTo>
                    <a:pt x="172226" y="81624"/>
                  </a:moveTo>
                  <a:cubicBezTo>
                    <a:pt x="215100" y="81624"/>
                    <a:pt x="242516" y="109315"/>
                    <a:pt x="243919" y="140546"/>
                  </a:cubicBezTo>
                  <a:lnTo>
                    <a:pt x="92089" y="140546"/>
                  </a:lnTo>
                  <a:cubicBezTo>
                    <a:pt x="104035" y="103631"/>
                    <a:pt x="133560" y="81624"/>
                    <a:pt x="172226" y="81624"/>
                  </a:cubicBezTo>
                  <a:moveTo>
                    <a:pt x="177142" y="283213"/>
                  </a:moveTo>
                  <a:cubicBezTo>
                    <a:pt x="132158" y="283213"/>
                    <a:pt x="99815" y="256241"/>
                    <a:pt x="89979" y="208681"/>
                  </a:cubicBezTo>
                  <a:lnTo>
                    <a:pt x="211807" y="208681"/>
                  </a:lnTo>
                  <a:lnTo>
                    <a:pt x="328977" y="208681"/>
                  </a:lnTo>
                  <a:lnTo>
                    <a:pt x="328977" y="170352"/>
                  </a:lnTo>
                  <a:cubicBezTo>
                    <a:pt x="328977" y="70267"/>
                    <a:pt x="267822" y="0"/>
                    <a:pt x="172226" y="0"/>
                  </a:cubicBezTo>
                  <a:cubicBezTo>
                    <a:pt x="68186" y="0"/>
                    <a:pt x="0" y="80210"/>
                    <a:pt x="0" y="184548"/>
                  </a:cubicBezTo>
                  <a:cubicBezTo>
                    <a:pt x="0" y="288891"/>
                    <a:pt x="69594" y="367682"/>
                    <a:pt x="175739" y="367682"/>
                  </a:cubicBezTo>
                  <a:cubicBezTo>
                    <a:pt x="256577" y="367682"/>
                    <a:pt x="324062" y="317283"/>
                    <a:pt x="336008" y="242752"/>
                  </a:cubicBezTo>
                  <a:lnTo>
                    <a:pt x="242477" y="242752"/>
                  </a:lnTo>
                  <a:cubicBezTo>
                    <a:pt x="230890" y="268091"/>
                    <a:pt x="207413" y="283213"/>
                    <a:pt x="177142" y="283213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7" name="Vrije vorm: vorm 16">
              <a:extLst>
                <a:ext uri="{FF2B5EF4-FFF2-40B4-BE49-F238E27FC236}">
                  <a16:creationId xmlns:a16="http://schemas.microsoft.com/office/drawing/2014/main" id="{419A56E6-7AE0-4AE2-B24B-8521D266EF5D}"/>
                </a:ext>
              </a:extLst>
            </p:cNvPr>
            <p:cNvSpPr/>
            <p:nvPr/>
          </p:nvSpPr>
          <p:spPr>
            <a:xfrm>
              <a:off x="5867164" y="3052832"/>
              <a:ext cx="272261" cy="454990"/>
            </a:xfrm>
            <a:custGeom>
              <a:avLst/>
              <a:gdLst>
                <a:gd name="connsiteX0" fmla="*/ 272041 w 272261"/>
                <a:gd name="connsiteY0" fmla="*/ 315157 h 454990"/>
                <a:gd name="connsiteX1" fmla="*/ 179251 w 272261"/>
                <a:gd name="connsiteY1" fmla="*/ 315157 h 454990"/>
                <a:gd name="connsiteX2" fmla="*/ 138481 w 272261"/>
                <a:gd name="connsiteY2" fmla="*/ 366268 h 454990"/>
                <a:gd name="connsiteX3" fmla="*/ 98413 w 272261"/>
                <a:gd name="connsiteY3" fmla="*/ 324381 h 454990"/>
                <a:gd name="connsiteX4" fmla="*/ 98413 w 272261"/>
                <a:gd name="connsiteY4" fmla="*/ 182421 h 454990"/>
                <a:gd name="connsiteX5" fmla="*/ 225632 w 272261"/>
                <a:gd name="connsiteY5" fmla="*/ 182421 h 454990"/>
                <a:gd name="connsiteX6" fmla="*/ 225632 w 272261"/>
                <a:gd name="connsiteY6" fmla="*/ 97245 h 454990"/>
                <a:gd name="connsiteX7" fmla="*/ 98413 w 272261"/>
                <a:gd name="connsiteY7" fmla="*/ 97245 h 454990"/>
                <a:gd name="connsiteX8" fmla="*/ 98413 w 272261"/>
                <a:gd name="connsiteY8" fmla="*/ 0 h 454990"/>
                <a:gd name="connsiteX9" fmla="*/ 0 w 272261"/>
                <a:gd name="connsiteY9" fmla="*/ 0 h 454990"/>
                <a:gd name="connsiteX10" fmla="*/ 0 w 272261"/>
                <a:gd name="connsiteY10" fmla="*/ 97245 h 454990"/>
                <a:gd name="connsiteX11" fmla="*/ 0 w 272261"/>
                <a:gd name="connsiteY11" fmla="*/ 182421 h 454990"/>
                <a:gd name="connsiteX12" fmla="*/ 0 w 272261"/>
                <a:gd name="connsiteY12" fmla="*/ 320128 h 454990"/>
                <a:gd name="connsiteX13" fmla="*/ 143402 w 272261"/>
                <a:gd name="connsiteY13" fmla="*/ 454990 h 454990"/>
                <a:gd name="connsiteX14" fmla="*/ 272041 w 272261"/>
                <a:gd name="connsiteY14" fmla="*/ 315157 h 4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72261" h="454990">
                  <a:moveTo>
                    <a:pt x="272041" y="315157"/>
                  </a:moveTo>
                  <a:lnTo>
                    <a:pt x="179251" y="315157"/>
                  </a:lnTo>
                  <a:cubicBezTo>
                    <a:pt x="179251" y="348515"/>
                    <a:pt x="163086" y="366268"/>
                    <a:pt x="138481" y="366268"/>
                  </a:cubicBezTo>
                  <a:cubicBezTo>
                    <a:pt x="114578" y="366268"/>
                    <a:pt x="98413" y="351359"/>
                    <a:pt x="98413" y="324381"/>
                  </a:cubicBezTo>
                  <a:lnTo>
                    <a:pt x="98413" y="182421"/>
                  </a:lnTo>
                  <a:lnTo>
                    <a:pt x="225632" y="182421"/>
                  </a:lnTo>
                  <a:lnTo>
                    <a:pt x="225632" y="97245"/>
                  </a:lnTo>
                  <a:lnTo>
                    <a:pt x="98413" y="97245"/>
                  </a:lnTo>
                  <a:lnTo>
                    <a:pt x="98413" y="0"/>
                  </a:lnTo>
                  <a:lnTo>
                    <a:pt x="0" y="0"/>
                  </a:lnTo>
                  <a:lnTo>
                    <a:pt x="0" y="97245"/>
                  </a:lnTo>
                  <a:lnTo>
                    <a:pt x="0" y="182421"/>
                  </a:lnTo>
                  <a:lnTo>
                    <a:pt x="0" y="320128"/>
                  </a:lnTo>
                  <a:cubicBezTo>
                    <a:pt x="0" y="403172"/>
                    <a:pt x="52722" y="454990"/>
                    <a:pt x="143402" y="454990"/>
                  </a:cubicBezTo>
                  <a:cubicBezTo>
                    <a:pt x="219320" y="454990"/>
                    <a:pt x="276255" y="401752"/>
                    <a:pt x="272041" y="315157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8" name="Vrije vorm: vorm 17">
              <a:extLst>
                <a:ext uri="{FF2B5EF4-FFF2-40B4-BE49-F238E27FC236}">
                  <a16:creationId xmlns:a16="http://schemas.microsoft.com/office/drawing/2014/main" id="{456857BC-28DF-4422-BDB9-EE4469428407}"/>
                </a:ext>
              </a:extLst>
            </p:cNvPr>
            <p:cNvSpPr/>
            <p:nvPr/>
          </p:nvSpPr>
          <p:spPr>
            <a:xfrm>
              <a:off x="4033837" y="3000375"/>
              <a:ext cx="461398" cy="497157"/>
            </a:xfrm>
            <a:custGeom>
              <a:avLst/>
              <a:gdLst>
                <a:gd name="connsiteX0" fmla="*/ 230699 w 461398"/>
                <a:gd name="connsiteY0" fmla="*/ 197442 h 497157"/>
                <a:gd name="connsiteX1" fmla="*/ 348863 w 461398"/>
                <a:gd name="connsiteY1" fmla="*/ 0 h 497157"/>
                <a:gd name="connsiteX2" fmla="*/ 461398 w 461398"/>
                <a:gd name="connsiteY2" fmla="*/ 0 h 497157"/>
                <a:gd name="connsiteX3" fmla="*/ 279931 w 461398"/>
                <a:gd name="connsiteY3" fmla="*/ 300422 h 497157"/>
                <a:gd name="connsiteX4" fmla="*/ 279931 w 461398"/>
                <a:gd name="connsiteY4" fmla="*/ 497157 h 497157"/>
                <a:gd name="connsiteX5" fmla="*/ 181462 w 461398"/>
                <a:gd name="connsiteY5" fmla="*/ 497157 h 497157"/>
                <a:gd name="connsiteX6" fmla="*/ 181462 w 461398"/>
                <a:gd name="connsiteY6" fmla="*/ 300422 h 497157"/>
                <a:gd name="connsiteX7" fmla="*/ 0 w 461398"/>
                <a:gd name="connsiteY7" fmla="*/ 0 h 497157"/>
                <a:gd name="connsiteX8" fmla="*/ 110426 w 461398"/>
                <a:gd name="connsiteY8" fmla="*/ 0 h 497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1398" h="497157">
                  <a:moveTo>
                    <a:pt x="230699" y="197442"/>
                  </a:moveTo>
                  <a:lnTo>
                    <a:pt x="348863" y="0"/>
                  </a:lnTo>
                  <a:lnTo>
                    <a:pt x="461398" y="0"/>
                  </a:lnTo>
                  <a:lnTo>
                    <a:pt x="279931" y="300422"/>
                  </a:lnTo>
                  <a:lnTo>
                    <a:pt x="279931" y="497157"/>
                  </a:lnTo>
                  <a:lnTo>
                    <a:pt x="181462" y="497157"/>
                  </a:lnTo>
                  <a:lnTo>
                    <a:pt x="181462" y="300422"/>
                  </a:lnTo>
                  <a:lnTo>
                    <a:pt x="0" y="0"/>
                  </a:lnTo>
                  <a:lnTo>
                    <a:pt x="110426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39914233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ussendia 0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Vormentaal">
            <a:extLst>
              <a:ext uri="{FF2B5EF4-FFF2-40B4-BE49-F238E27FC236}">
                <a16:creationId xmlns:a16="http://schemas.microsoft.com/office/drawing/2014/main" id="{6D0FBC86-3139-4B27-8D51-331E464E0C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2EC93EC-A872-4FAC-B36E-1B40DF87C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0800" y="7020000"/>
            <a:ext cx="311944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45B76B8B-DE07-48A4-9913-B57A52F2F853}" type="slidenum">
              <a:rPr lang="nl-NL" noProof="0" smtClean="0"/>
              <a:pPr/>
              <a:t>‹nr.›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8BD83B1-012B-4993-AAB0-F2B67EA0E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74750" y="6325170"/>
            <a:ext cx="4921250" cy="2160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l-NL" noProof="0"/>
              <a:t>Onderwerp van de presentatie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01A664A-A156-48B9-B667-7D4F53ADD6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1476" y="6325170"/>
            <a:ext cx="803274" cy="21600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57F04B2F-7CB4-4EC9-8DAE-E7C3ED683122}" type="datetime1">
              <a:rPr lang="nl-NL" noProof="0" smtClean="0"/>
              <a:t>22-11-2022</a:t>
            </a:fld>
            <a:endParaRPr lang="nl-NL" noProof="0"/>
          </a:p>
        </p:txBody>
      </p:sp>
      <p:sp>
        <p:nvSpPr>
          <p:cNvPr id="8" name="Ondertitel 2">
            <a:extLst>
              <a:ext uri="{FF2B5EF4-FFF2-40B4-BE49-F238E27FC236}">
                <a16:creationId xmlns:a16="http://schemas.microsoft.com/office/drawing/2014/main" id="{3C1A9647-39CF-48DD-9463-3076926B45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4650" y="5155915"/>
            <a:ext cx="7668000" cy="973424"/>
          </a:xfrm>
        </p:spPr>
        <p:txBody>
          <a:bodyPr>
            <a:normAutofit/>
          </a:bodyPr>
          <a:lstStyle>
            <a:lvl1pPr marL="0" indent="0" algn="l">
              <a:buNone/>
              <a:defRPr sz="3000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noProof="0"/>
              <a:t>Klikken om de ondertitelstijl van het model te bewerken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E6A3B44-C3A4-4030-BE9F-ACEE9C0329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1475" y="2824163"/>
            <a:ext cx="7668000" cy="2082553"/>
          </a:xfrm>
        </p:spPr>
        <p:txBody>
          <a:bodyPr wrap="square" anchor="b" anchorCtr="0">
            <a:noAutofit/>
          </a:bodyPr>
          <a:lstStyle>
            <a:lvl1pPr algn="l">
              <a:lnSpc>
                <a:spcPct val="85000"/>
              </a:lnSpc>
              <a:defRPr sz="5100" spc="-150" baseline="0">
                <a:solidFill>
                  <a:schemeClr val="accent1"/>
                </a:solidFill>
              </a:defRPr>
            </a:lvl1pPr>
          </a:lstStyle>
          <a:p>
            <a:r>
              <a:rPr lang="nl-NL" noProof="0"/>
              <a:t>Klik om stijl te bewerken</a:t>
            </a:r>
          </a:p>
        </p:txBody>
      </p:sp>
      <p:grpSp>
        <p:nvGrpSpPr>
          <p:cNvPr id="9" name="Logo">
            <a:extLst>
              <a:ext uri="{FF2B5EF4-FFF2-40B4-BE49-F238E27FC236}">
                <a16:creationId xmlns:a16="http://schemas.microsoft.com/office/drawing/2014/main" id="{9733E39C-4C40-4389-8C21-2D43E063DC7B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999221" y="6308761"/>
            <a:ext cx="810000" cy="168361"/>
            <a:chOff x="4033837" y="3000375"/>
            <a:chExt cx="2429593" cy="504996"/>
          </a:xfrm>
          <a:solidFill>
            <a:schemeClr val="accent1"/>
          </a:solidFill>
        </p:grpSpPr>
        <p:sp>
          <p:nvSpPr>
            <p:cNvPr id="10" name="Vrije vorm: vorm 9">
              <a:extLst>
                <a:ext uri="{FF2B5EF4-FFF2-40B4-BE49-F238E27FC236}">
                  <a16:creationId xmlns:a16="http://schemas.microsoft.com/office/drawing/2014/main" id="{781389AE-32D9-461C-A3C8-7E1C8F5A9338}"/>
                </a:ext>
              </a:extLst>
            </p:cNvPr>
            <p:cNvSpPr/>
            <p:nvPr/>
          </p:nvSpPr>
          <p:spPr>
            <a:xfrm>
              <a:off x="4444685" y="3150375"/>
              <a:ext cx="313512" cy="357739"/>
            </a:xfrm>
            <a:custGeom>
              <a:avLst/>
              <a:gdLst>
                <a:gd name="connsiteX0" fmla="*/ 215100 w 313512"/>
                <a:gd name="connsiteY0" fmla="*/ 347095 h 357739"/>
                <a:gd name="connsiteX1" fmla="*/ 215100 w 313512"/>
                <a:gd name="connsiteY1" fmla="*/ 317990 h 357739"/>
                <a:gd name="connsiteX2" fmla="*/ 119499 w 313512"/>
                <a:gd name="connsiteY2" fmla="*/ 357739 h 357739"/>
                <a:gd name="connsiteX3" fmla="*/ 0 w 313512"/>
                <a:gd name="connsiteY3" fmla="*/ 220032 h 357739"/>
                <a:gd name="connsiteX4" fmla="*/ 0 w 313512"/>
                <a:gd name="connsiteY4" fmla="*/ 0 h 357739"/>
                <a:gd name="connsiteX5" fmla="*/ 98413 w 313512"/>
                <a:gd name="connsiteY5" fmla="*/ 0 h 357739"/>
                <a:gd name="connsiteX6" fmla="*/ 98413 w 313512"/>
                <a:gd name="connsiteY6" fmla="*/ 202290 h 357739"/>
                <a:gd name="connsiteX7" fmla="*/ 152543 w 313512"/>
                <a:gd name="connsiteY7" fmla="*/ 269011 h 357739"/>
                <a:gd name="connsiteX8" fmla="*/ 215100 w 313512"/>
                <a:gd name="connsiteY8" fmla="*/ 189519 h 357739"/>
                <a:gd name="connsiteX9" fmla="*/ 215100 w 313512"/>
                <a:gd name="connsiteY9" fmla="*/ 0 h 357739"/>
                <a:gd name="connsiteX10" fmla="*/ 313513 w 313512"/>
                <a:gd name="connsiteY10" fmla="*/ 0 h 357739"/>
                <a:gd name="connsiteX11" fmla="*/ 313513 w 313512"/>
                <a:gd name="connsiteY11" fmla="*/ 347095 h 357739"/>
                <a:gd name="connsiteX12" fmla="*/ 215100 w 313512"/>
                <a:gd name="connsiteY12" fmla="*/ 347095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3512" h="357739">
                  <a:moveTo>
                    <a:pt x="215100" y="347095"/>
                  </a:moveTo>
                  <a:lnTo>
                    <a:pt x="215100" y="317990"/>
                  </a:lnTo>
                  <a:cubicBezTo>
                    <a:pt x="192606" y="342129"/>
                    <a:pt x="160269" y="357739"/>
                    <a:pt x="119499" y="357739"/>
                  </a:cubicBezTo>
                  <a:cubicBezTo>
                    <a:pt x="44288" y="357739"/>
                    <a:pt x="0" y="304507"/>
                    <a:pt x="0" y="220032"/>
                  </a:cubicBezTo>
                  <a:lnTo>
                    <a:pt x="0" y="0"/>
                  </a:lnTo>
                  <a:lnTo>
                    <a:pt x="98413" y="0"/>
                  </a:lnTo>
                  <a:lnTo>
                    <a:pt x="98413" y="202290"/>
                  </a:lnTo>
                  <a:cubicBezTo>
                    <a:pt x="98413" y="246303"/>
                    <a:pt x="115986" y="269011"/>
                    <a:pt x="152543" y="269011"/>
                  </a:cubicBezTo>
                  <a:cubicBezTo>
                    <a:pt x="190496" y="269011"/>
                    <a:pt x="215100" y="239912"/>
                    <a:pt x="215100" y="189519"/>
                  </a:cubicBezTo>
                  <a:lnTo>
                    <a:pt x="215100" y="0"/>
                  </a:lnTo>
                  <a:lnTo>
                    <a:pt x="313513" y="0"/>
                  </a:lnTo>
                  <a:lnTo>
                    <a:pt x="313513" y="347095"/>
                  </a:lnTo>
                  <a:lnTo>
                    <a:pt x="215100" y="347095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3" name="Vrije vorm: vorm 12">
              <a:extLst>
                <a:ext uri="{FF2B5EF4-FFF2-40B4-BE49-F238E27FC236}">
                  <a16:creationId xmlns:a16="http://schemas.microsoft.com/office/drawing/2014/main" id="{1A821575-1DC5-4AF8-AFAA-E319B98997CE}"/>
                </a:ext>
              </a:extLst>
            </p:cNvPr>
            <p:cNvSpPr/>
            <p:nvPr/>
          </p:nvSpPr>
          <p:spPr>
            <a:xfrm>
              <a:off x="4790949" y="3150431"/>
              <a:ext cx="378186" cy="347100"/>
            </a:xfrm>
            <a:custGeom>
              <a:avLst/>
              <a:gdLst>
                <a:gd name="connsiteX0" fmla="*/ 189093 w 378186"/>
                <a:gd name="connsiteY0" fmla="*/ 219331 h 347100"/>
                <a:gd name="connsiteX1" fmla="*/ 276261 w 378186"/>
                <a:gd name="connsiteY1" fmla="*/ 0 h 347100"/>
                <a:gd name="connsiteX2" fmla="*/ 378186 w 378186"/>
                <a:gd name="connsiteY2" fmla="*/ 0 h 347100"/>
                <a:gd name="connsiteX3" fmla="*/ 239710 w 378186"/>
                <a:gd name="connsiteY3" fmla="*/ 347101 h 347100"/>
                <a:gd name="connsiteX4" fmla="*/ 137780 w 378186"/>
                <a:gd name="connsiteY4" fmla="*/ 347101 h 347100"/>
                <a:gd name="connsiteX5" fmla="*/ 0 w 378186"/>
                <a:gd name="connsiteY5" fmla="*/ 0 h 347100"/>
                <a:gd name="connsiteX6" fmla="*/ 101931 w 378186"/>
                <a:gd name="connsiteY6" fmla="*/ 0 h 34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8186" h="347100">
                  <a:moveTo>
                    <a:pt x="189093" y="219331"/>
                  </a:moveTo>
                  <a:lnTo>
                    <a:pt x="276261" y="0"/>
                  </a:lnTo>
                  <a:lnTo>
                    <a:pt x="378186" y="0"/>
                  </a:lnTo>
                  <a:lnTo>
                    <a:pt x="239710" y="347101"/>
                  </a:lnTo>
                  <a:lnTo>
                    <a:pt x="137780" y="347101"/>
                  </a:lnTo>
                  <a:lnTo>
                    <a:pt x="0" y="0"/>
                  </a:lnTo>
                  <a:lnTo>
                    <a:pt x="101931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260798AD-8169-44B2-95BB-A78E80C71DF8}"/>
                </a:ext>
              </a:extLst>
            </p:cNvPr>
            <p:cNvSpPr/>
            <p:nvPr/>
          </p:nvSpPr>
          <p:spPr>
            <a:xfrm>
              <a:off x="5539477" y="3139434"/>
              <a:ext cx="284703" cy="357739"/>
            </a:xfrm>
            <a:custGeom>
              <a:avLst/>
              <a:gdLst>
                <a:gd name="connsiteX0" fmla="*/ 184874 w 284703"/>
                <a:gd name="connsiteY0" fmla="*/ 0 h 357739"/>
                <a:gd name="connsiteX1" fmla="*/ 98412 w 284703"/>
                <a:gd name="connsiteY1" fmla="*/ 39743 h 357739"/>
                <a:gd name="connsiteX2" fmla="*/ 98412 w 284703"/>
                <a:gd name="connsiteY2" fmla="*/ 10639 h 357739"/>
                <a:gd name="connsiteX3" fmla="*/ 0 w 284703"/>
                <a:gd name="connsiteY3" fmla="*/ 10639 h 357739"/>
                <a:gd name="connsiteX4" fmla="*/ 0 w 284703"/>
                <a:gd name="connsiteY4" fmla="*/ 357739 h 357739"/>
                <a:gd name="connsiteX5" fmla="*/ 98412 w 284703"/>
                <a:gd name="connsiteY5" fmla="*/ 357739 h 357739"/>
                <a:gd name="connsiteX6" fmla="*/ 98412 w 284703"/>
                <a:gd name="connsiteY6" fmla="*/ 172473 h 357739"/>
                <a:gd name="connsiteX7" fmla="*/ 148317 w 284703"/>
                <a:gd name="connsiteY7" fmla="*/ 90849 h 357739"/>
                <a:gd name="connsiteX8" fmla="*/ 188341 w 284703"/>
                <a:gd name="connsiteY8" fmla="*/ 143380 h 357739"/>
                <a:gd name="connsiteX9" fmla="*/ 284694 w 284703"/>
                <a:gd name="connsiteY9" fmla="*/ 143380 h 357739"/>
                <a:gd name="connsiteX10" fmla="*/ 184874 w 284703"/>
                <a:gd name="connsiteY10" fmla="*/ 0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703" h="357739">
                  <a:moveTo>
                    <a:pt x="184874" y="0"/>
                  </a:moveTo>
                  <a:cubicBezTo>
                    <a:pt x="146915" y="0"/>
                    <a:pt x="118091" y="14903"/>
                    <a:pt x="98412" y="39743"/>
                  </a:cubicBezTo>
                  <a:lnTo>
                    <a:pt x="98412" y="10639"/>
                  </a:lnTo>
                  <a:lnTo>
                    <a:pt x="0" y="10639"/>
                  </a:lnTo>
                  <a:lnTo>
                    <a:pt x="0" y="357739"/>
                  </a:lnTo>
                  <a:lnTo>
                    <a:pt x="98412" y="357739"/>
                  </a:lnTo>
                  <a:lnTo>
                    <a:pt x="98412" y="172473"/>
                  </a:lnTo>
                  <a:cubicBezTo>
                    <a:pt x="98412" y="114988"/>
                    <a:pt x="120200" y="90849"/>
                    <a:pt x="148317" y="90849"/>
                  </a:cubicBezTo>
                  <a:cubicBezTo>
                    <a:pt x="174499" y="90849"/>
                    <a:pt x="187819" y="107951"/>
                    <a:pt x="188341" y="143380"/>
                  </a:cubicBezTo>
                  <a:lnTo>
                    <a:pt x="284694" y="143380"/>
                  </a:lnTo>
                  <a:cubicBezTo>
                    <a:pt x="285396" y="39036"/>
                    <a:pt x="246028" y="0"/>
                    <a:pt x="184874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5" name="Vrije vorm: vorm 14">
              <a:extLst>
                <a:ext uri="{FF2B5EF4-FFF2-40B4-BE49-F238E27FC236}">
                  <a16:creationId xmlns:a16="http://schemas.microsoft.com/office/drawing/2014/main" id="{BF9DCE5D-B239-4F39-B873-FF28358F9A3D}"/>
                </a:ext>
              </a:extLst>
            </p:cNvPr>
            <p:cNvSpPr/>
            <p:nvPr/>
          </p:nvSpPr>
          <p:spPr>
            <a:xfrm>
              <a:off x="6173113" y="3139434"/>
              <a:ext cx="290316" cy="368388"/>
            </a:xfrm>
            <a:custGeom>
              <a:avLst/>
              <a:gdLst>
                <a:gd name="connsiteX0" fmla="*/ 198233 w 290316"/>
                <a:gd name="connsiteY0" fmla="*/ 217199 h 368388"/>
                <a:gd name="connsiteX1" fmla="*/ 134969 w 290316"/>
                <a:gd name="connsiteY1" fmla="*/ 286047 h 368388"/>
                <a:gd name="connsiteX2" fmla="*/ 92785 w 290316"/>
                <a:gd name="connsiteY2" fmla="*/ 252683 h 368388"/>
                <a:gd name="connsiteX3" fmla="*/ 144810 w 290316"/>
                <a:gd name="connsiteY3" fmla="*/ 211520 h 368388"/>
                <a:gd name="connsiteX4" fmla="*/ 198233 w 290316"/>
                <a:gd name="connsiteY4" fmla="*/ 201589 h 368388"/>
                <a:gd name="connsiteX5" fmla="*/ 198233 w 290316"/>
                <a:gd name="connsiteY5" fmla="*/ 217199 h 368388"/>
                <a:gd name="connsiteX6" fmla="*/ 143402 w 290316"/>
                <a:gd name="connsiteY6" fmla="*/ 0 h 368388"/>
                <a:gd name="connsiteX7" fmla="*/ 1403 w 290316"/>
                <a:gd name="connsiteY7" fmla="*/ 132017 h 368388"/>
                <a:gd name="connsiteX8" fmla="*/ 89435 w 290316"/>
                <a:gd name="connsiteY8" fmla="*/ 132017 h 368388"/>
                <a:gd name="connsiteX9" fmla="*/ 145506 w 290316"/>
                <a:gd name="connsiteY9" fmla="*/ 80199 h 368388"/>
                <a:gd name="connsiteX10" fmla="*/ 198233 w 290316"/>
                <a:gd name="connsiteY10" fmla="*/ 122793 h 368388"/>
                <a:gd name="connsiteX11" fmla="*/ 198233 w 290316"/>
                <a:gd name="connsiteY11" fmla="*/ 134856 h 368388"/>
                <a:gd name="connsiteX12" fmla="*/ 132152 w 290316"/>
                <a:gd name="connsiteY12" fmla="*/ 146926 h 368388"/>
                <a:gd name="connsiteX13" fmla="*/ 0 w 290316"/>
                <a:gd name="connsiteY13" fmla="*/ 264758 h 368388"/>
                <a:gd name="connsiteX14" fmla="*/ 115986 w 290316"/>
                <a:gd name="connsiteY14" fmla="*/ 368389 h 368388"/>
                <a:gd name="connsiteX15" fmla="*/ 198935 w 290316"/>
                <a:gd name="connsiteY15" fmla="*/ 323669 h 368388"/>
                <a:gd name="connsiteX16" fmla="*/ 198935 w 290316"/>
                <a:gd name="connsiteY16" fmla="*/ 357739 h 368388"/>
                <a:gd name="connsiteX17" fmla="*/ 290317 w 290316"/>
                <a:gd name="connsiteY17" fmla="*/ 357739 h 368388"/>
                <a:gd name="connsiteX18" fmla="*/ 290317 w 290316"/>
                <a:gd name="connsiteY18" fmla="*/ 125632 h 368388"/>
                <a:gd name="connsiteX19" fmla="*/ 143402 w 290316"/>
                <a:gd name="connsiteY19" fmla="*/ 0 h 36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90316" h="368388">
                  <a:moveTo>
                    <a:pt x="198233" y="217199"/>
                  </a:moveTo>
                  <a:cubicBezTo>
                    <a:pt x="198233" y="259787"/>
                    <a:pt x="172221" y="286047"/>
                    <a:pt x="134969" y="286047"/>
                  </a:cubicBezTo>
                  <a:cubicBezTo>
                    <a:pt x="109657" y="286047"/>
                    <a:pt x="92785" y="272563"/>
                    <a:pt x="92785" y="252683"/>
                  </a:cubicBezTo>
                  <a:cubicBezTo>
                    <a:pt x="92785" y="226423"/>
                    <a:pt x="116688" y="217199"/>
                    <a:pt x="144810" y="211520"/>
                  </a:cubicBezTo>
                  <a:lnTo>
                    <a:pt x="198233" y="201589"/>
                  </a:lnTo>
                  <a:lnTo>
                    <a:pt x="198233" y="217199"/>
                  </a:lnTo>
                  <a:close/>
                  <a:moveTo>
                    <a:pt x="143402" y="0"/>
                  </a:moveTo>
                  <a:cubicBezTo>
                    <a:pt x="65375" y="0"/>
                    <a:pt x="-2811" y="45427"/>
                    <a:pt x="1403" y="132017"/>
                  </a:cubicBezTo>
                  <a:lnTo>
                    <a:pt x="89435" y="132017"/>
                  </a:lnTo>
                  <a:cubicBezTo>
                    <a:pt x="91460" y="100388"/>
                    <a:pt x="110830" y="80199"/>
                    <a:pt x="145506" y="80199"/>
                  </a:cubicBezTo>
                  <a:cubicBezTo>
                    <a:pt x="179953" y="80199"/>
                    <a:pt x="198233" y="99366"/>
                    <a:pt x="198233" y="122793"/>
                  </a:cubicBezTo>
                  <a:lnTo>
                    <a:pt x="198233" y="134856"/>
                  </a:lnTo>
                  <a:lnTo>
                    <a:pt x="132152" y="146926"/>
                  </a:lnTo>
                  <a:cubicBezTo>
                    <a:pt x="46392" y="161834"/>
                    <a:pt x="0" y="196617"/>
                    <a:pt x="0" y="264758"/>
                  </a:cubicBezTo>
                  <a:cubicBezTo>
                    <a:pt x="0" y="314444"/>
                    <a:pt x="38660" y="368389"/>
                    <a:pt x="115986" y="368389"/>
                  </a:cubicBezTo>
                  <a:cubicBezTo>
                    <a:pt x="159568" y="368389"/>
                    <a:pt x="186983" y="344963"/>
                    <a:pt x="198935" y="323669"/>
                  </a:cubicBezTo>
                  <a:lnTo>
                    <a:pt x="198935" y="357739"/>
                  </a:lnTo>
                  <a:lnTo>
                    <a:pt x="290317" y="357739"/>
                  </a:lnTo>
                  <a:lnTo>
                    <a:pt x="290317" y="125632"/>
                  </a:lnTo>
                  <a:cubicBezTo>
                    <a:pt x="290317" y="51100"/>
                    <a:pt x="239705" y="0"/>
                    <a:pt x="143402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6" name="Vrije vorm: vorm 15">
              <a:extLst>
                <a:ext uri="{FF2B5EF4-FFF2-40B4-BE49-F238E27FC236}">
                  <a16:creationId xmlns:a16="http://schemas.microsoft.com/office/drawing/2014/main" id="{223D429B-CC1E-4F4C-9BE0-93B982E1AB22}"/>
                </a:ext>
              </a:extLst>
            </p:cNvPr>
            <p:cNvSpPr/>
            <p:nvPr/>
          </p:nvSpPr>
          <p:spPr>
            <a:xfrm>
              <a:off x="5159580" y="3140141"/>
              <a:ext cx="336007" cy="367681"/>
            </a:xfrm>
            <a:custGeom>
              <a:avLst/>
              <a:gdLst>
                <a:gd name="connsiteX0" fmla="*/ 172226 w 336007"/>
                <a:gd name="connsiteY0" fmla="*/ 81624 h 367681"/>
                <a:gd name="connsiteX1" fmla="*/ 243919 w 336007"/>
                <a:gd name="connsiteY1" fmla="*/ 140546 h 367681"/>
                <a:gd name="connsiteX2" fmla="*/ 92089 w 336007"/>
                <a:gd name="connsiteY2" fmla="*/ 140546 h 367681"/>
                <a:gd name="connsiteX3" fmla="*/ 172226 w 336007"/>
                <a:gd name="connsiteY3" fmla="*/ 81624 h 367681"/>
                <a:gd name="connsiteX4" fmla="*/ 177142 w 336007"/>
                <a:gd name="connsiteY4" fmla="*/ 283213 h 367681"/>
                <a:gd name="connsiteX5" fmla="*/ 89979 w 336007"/>
                <a:gd name="connsiteY5" fmla="*/ 208681 h 367681"/>
                <a:gd name="connsiteX6" fmla="*/ 211807 w 336007"/>
                <a:gd name="connsiteY6" fmla="*/ 208681 h 367681"/>
                <a:gd name="connsiteX7" fmla="*/ 328977 w 336007"/>
                <a:gd name="connsiteY7" fmla="*/ 208681 h 367681"/>
                <a:gd name="connsiteX8" fmla="*/ 328977 w 336007"/>
                <a:gd name="connsiteY8" fmla="*/ 170352 h 367681"/>
                <a:gd name="connsiteX9" fmla="*/ 172226 w 336007"/>
                <a:gd name="connsiteY9" fmla="*/ 0 h 367681"/>
                <a:gd name="connsiteX10" fmla="*/ 0 w 336007"/>
                <a:gd name="connsiteY10" fmla="*/ 184548 h 367681"/>
                <a:gd name="connsiteX11" fmla="*/ 175739 w 336007"/>
                <a:gd name="connsiteY11" fmla="*/ 367682 h 367681"/>
                <a:gd name="connsiteX12" fmla="*/ 336008 w 336007"/>
                <a:gd name="connsiteY12" fmla="*/ 242752 h 367681"/>
                <a:gd name="connsiteX13" fmla="*/ 242477 w 336007"/>
                <a:gd name="connsiteY13" fmla="*/ 242752 h 367681"/>
                <a:gd name="connsiteX14" fmla="*/ 177142 w 336007"/>
                <a:gd name="connsiteY14" fmla="*/ 283213 h 367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6007" h="367681">
                  <a:moveTo>
                    <a:pt x="172226" y="81624"/>
                  </a:moveTo>
                  <a:cubicBezTo>
                    <a:pt x="215100" y="81624"/>
                    <a:pt x="242516" y="109315"/>
                    <a:pt x="243919" y="140546"/>
                  </a:cubicBezTo>
                  <a:lnTo>
                    <a:pt x="92089" y="140546"/>
                  </a:lnTo>
                  <a:cubicBezTo>
                    <a:pt x="104035" y="103631"/>
                    <a:pt x="133560" y="81624"/>
                    <a:pt x="172226" y="81624"/>
                  </a:cubicBezTo>
                  <a:moveTo>
                    <a:pt x="177142" y="283213"/>
                  </a:moveTo>
                  <a:cubicBezTo>
                    <a:pt x="132158" y="283213"/>
                    <a:pt x="99815" y="256241"/>
                    <a:pt x="89979" y="208681"/>
                  </a:cubicBezTo>
                  <a:lnTo>
                    <a:pt x="211807" y="208681"/>
                  </a:lnTo>
                  <a:lnTo>
                    <a:pt x="328977" y="208681"/>
                  </a:lnTo>
                  <a:lnTo>
                    <a:pt x="328977" y="170352"/>
                  </a:lnTo>
                  <a:cubicBezTo>
                    <a:pt x="328977" y="70267"/>
                    <a:pt x="267822" y="0"/>
                    <a:pt x="172226" y="0"/>
                  </a:cubicBezTo>
                  <a:cubicBezTo>
                    <a:pt x="68186" y="0"/>
                    <a:pt x="0" y="80210"/>
                    <a:pt x="0" y="184548"/>
                  </a:cubicBezTo>
                  <a:cubicBezTo>
                    <a:pt x="0" y="288891"/>
                    <a:pt x="69594" y="367682"/>
                    <a:pt x="175739" y="367682"/>
                  </a:cubicBezTo>
                  <a:cubicBezTo>
                    <a:pt x="256577" y="367682"/>
                    <a:pt x="324062" y="317283"/>
                    <a:pt x="336008" y="242752"/>
                  </a:cubicBezTo>
                  <a:lnTo>
                    <a:pt x="242477" y="242752"/>
                  </a:lnTo>
                  <a:cubicBezTo>
                    <a:pt x="230890" y="268091"/>
                    <a:pt x="207413" y="283213"/>
                    <a:pt x="177142" y="283213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7" name="Vrije vorm: vorm 16">
              <a:extLst>
                <a:ext uri="{FF2B5EF4-FFF2-40B4-BE49-F238E27FC236}">
                  <a16:creationId xmlns:a16="http://schemas.microsoft.com/office/drawing/2014/main" id="{82EC02D2-A6C2-45F4-A22B-ACF9769F3EFF}"/>
                </a:ext>
              </a:extLst>
            </p:cNvPr>
            <p:cNvSpPr/>
            <p:nvPr/>
          </p:nvSpPr>
          <p:spPr>
            <a:xfrm>
              <a:off x="5867164" y="3052832"/>
              <a:ext cx="272261" cy="454990"/>
            </a:xfrm>
            <a:custGeom>
              <a:avLst/>
              <a:gdLst>
                <a:gd name="connsiteX0" fmla="*/ 272041 w 272261"/>
                <a:gd name="connsiteY0" fmla="*/ 315157 h 454990"/>
                <a:gd name="connsiteX1" fmla="*/ 179251 w 272261"/>
                <a:gd name="connsiteY1" fmla="*/ 315157 h 454990"/>
                <a:gd name="connsiteX2" fmla="*/ 138481 w 272261"/>
                <a:gd name="connsiteY2" fmla="*/ 366268 h 454990"/>
                <a:gd name="connsiteX3" fmla="*/ 98413 w 272261"/>
                <a:gd name="connsiteY3" fmla="*/ 324381 h 454990"/>
                <a:gd name="connsiteX4" fmla="*/ 98413 w 272261"/>
                <a:gd name="connsiteY4" fmla="*/ 182421 h 454990"/>
                <a:gd name="connsiteX5" fmla="*/ 225632 w 272261"/>
                <a:gd name="connsiteY5" fmla="*/ 182421 h 454990"/>
                <a:gd name="connsiteX6" fmla="*/ 225632 w 272261"/>
                <a:gd name="connsiteY6" fmla="*/ 97245 h 454990"/>
                <a:gd name="connsiteX7" fmla="*/ 98413 w 272261"/>
                <a:gd name="connsiteY7" fmla="*/ 97245 h 454990"/>
                <a:gd name="connsiteX8" fmla="*/ 98413 w 272261"/>
                <a:gd name="connsiteY8" fmla="*/ 0 h 454990"/>
                <a:gd name="connsiteX9" fmla="*/ 0 w 272261"/>
                <a:gd name="connsiteY9" fmla="*/ 0 h 454990"/>
                <a:gd name="connsiteX10" fmla="*/ 0 w 272261"/>
                <a:gd name="connsiteY10" fmla="*/ 97245 h 454990"/>
                <a:gd name="connsiteX11" fmla="*/ 0 w 272261"/>
                <a:gd name="connsiteY11" fmla="*/ 182421 h 454990"/>
                <a:gd name="connsiteX12" fmla="*/ 0 w 272261"/>
                <a:gd name="connsiteY12" fmla="*/ 320128 h 454990"/>
                <a:gd name="connsiteX13" fmla="*/ 143402 w 272261"/>
                <a:gd name="connsiteY13" fmla="*/ 454990 h 454990"/>
                <a:gd name="connsiteX14" fmla="*/ 272041 w 272261"/>
                <a:gd name="connsiteY14" fmla="*/ 315157 h 4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72261" h="454990">
                  <a:moveTo>
                    <a:pt x="272041" y="315157"/>
                  </a:moveTo>
                  <a:lnTo>
                    <a:pt x="179251" y="315157"/>
                  </a:lnTo>
                  <a:cubicBezTo>
                    <a:pt x="179251" y="348515"/>
                    <a:pt x="163086" y="366268"/>
                    <a:pt x="138481" y="366268"/>
                  </a:cubicBezTo>
                  <a:cubicBezTo>
                    <a:pt x="114578" y="366268"/>
                    <a:pt x="98413" y="351359"/>
                    <a:pt x="98413" y="324381"/>
                  </a:cubicBezTo>
                  <a:lnTo>
                    <a:pt x="98413" y="182421"/>
                  </a:lnTo>
                  <a:lnTo>
                    <a:pt x="225632" y="182421"/>
                  </a:lnTo>
                  <a:lnTo>
                    <a:pt x="225632" y="97245"/>
                  </a:lnTo>
                  <a:lnTo>
                    <a:pt x="98413" y="97245"/>
                  </a:lnTo>
                  <a:lnTo>
                    <a:pt x="98413" y="0"/>
                  </a:lnTo>
                  <a:lnTo>
                    <a:pt x="0" y="0"/>
                  </a:lnTo>
                  <a:lnTo>
                    <a:pt x="0" y="97245"/>
                  </a:lnTo>
                  <a:lnTo>
                    <a:pt x="0" y="182421"/>
                  </a:lnTo>
                  <a:lnTo>
                    <a:pt x="0" y="320128"/>
                  </a:lnTo>
                  <a:cubicBezTo>
                    <a:pt x="0" y="403172"/>
                    <a:pt x="52722" y="454990"/>
                    <a:pt x="143402" y="454990"/>
                  </a:cubicBezTo>
                  <a:cubicBezTo>
                    <a:pt x="219320" y="454990"/>
                    <a:pt x="276255" y="401752"/>
                    <a:pt x="272041" y="315157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8" name="Vrije vorm: vorm 17">
              <a:extLst>
                <a:ext uri="{FF2B5EF4-FFF2-40B4-BE49-F238E27FC236}">
                  <a16:creationId xmlns:a16="http://schemas.microsoft.com/office/drawing/2014/main" id="{CE661FFD-63E2-4ACF-B5AE-7F72D4EB7A82}"/>
                </a:ext>
              </a:extLst>
            </p:cNvPr>
            <p:cNvSpPr/>
            <p:nvPr/>
          </p:nvSpPr>
          <p:spPr>
            <a:xfrm>
              <a:off x="4033837" y="3000375"/>
              <a:ext cx="461398" cy="497157"/>
            </a:xfrm>
            <a:custGeom>
              <a:avLst/>
              <a:gdLst>
                <a:gd name="connsiteX0" fmla="*/ 230699 w 461398"/>
                <a:gd name="connsiteY0" fmla="*/ 197442 h 497157"/>
                <a:gd name="connsiteX1" fmla="*/ 348863 w 461398"/>
                <a:gd name="connsiteY1" fmla="*/ 0 h 497157"/>
                <a:gd name="connsiteX2" fmla="*/ 461398 w 461398"/>
                <a:gd name="connsiteY2" fmla="*/ 0 h 497157"/>
                <a:gd name="connsiteX3" fmla="*/ 279931 w 461398"/>
                <a:gd name="connsiteY3" fmla="*/ 300422 h 497157"/>
                <a:gd name="connsiteX4" fmla="*/ 279931 w 461398"/>
                <a:gd name="connsiteY4" fmla="*/ 497157 h 497157"/>
                <a:gd name="connsiteX5" fmla="*/ 181462 w 461398"/>
                <a:gd name="connsiteY5" fmla="*/ 497157 h 497157"/>
                <a:gd name="connsiteX6" fmla="*/ 181462 w 461398"/>
                <a:gd name="connsiteY6" fmla="*/ 300422 h 497157"/>
                <a:gd name="connsiteX7" fmla="*/ 0 w 461398"/>
                <a:gd name="connsiteY7" fmla="*/ 0 h 497157"/>
                <a:gd name="connsiteX8" fmla="*/ 110426 w 461398"/>
                <a:gd name="connsiteY8" fmla="*/ 0 h 497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1398" h="497157">
                  <a:moveTo>
                    <a:pt x="230699" y="197442"/>
                  </a:moveTo>
                  <a:lnTo>
                    <a:pt x="348863" y="0"/>
                  </a:lnTo>
                  <a:lnTo>
                    <a:pt x="461398" y="0"/>
                  </a:lnTo>
                  <a:lnTo>
                    <a:pt x="279931" y="300422"/>
                  </a:lnTo>
                  <a:lnTo>
                    <a:pt x="279931" y="497157"/>
                  </a:lnTo>
                  <a:lnTo>
                    <a:pt x="181462" y="497157"/>
                  </a:lnTo>
                  <a:lnTo>
                    <a:pt x="181462" y="300422"/>
                  </a:lnTo>
                  <a:lnTo>
                    <a:pt x="0" y="0"/>
                  </a:lnTo>
                  <a:lnTo>
                    <a:pt x="110426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7358479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afbeelding vollebreedte en tekst 2 kol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7597BC-18ED-482A-873D-96B7CCB4B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69464-62FE-406B-87B8-2D97F20E17F9}" type="datetime1">
              <a:rPr lang="nl-NL" noProof="0" smtClean="0"/>
              <a:t>22-11-2022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DE1A5E-2394-483A-893D-2790CEA03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Onderwerp van de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F1DCAE-8B52-4C7A-810D-897B0B766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6B8B-DE07-48A4-9913-B57A52F2F853}" type="slidenum">
              <a:rPr lang="nl-NL" noProof="0" smtClean="0"/>
              <a:t>‹nr.›</a:t>
            </a:fld>
            <a:endParaRPr lang="nl-NL" noProof="0"/>
          </a:p>
        </p:txBody>
      </p:sp>
      <p:sp>
        <p:nvSpPr>
          <p:cNvPr id="9" name="Tijdelijke aanduiding voor afbeelding 24">
            <a:extLst>
              <a:ext uri="{FF2B5EF4-FFF2-40B4-BE49-F238E27FC236}">
                <a16:creationId xmlns:a16="http://schemas.microsoft.com/office/drawing/2014/main" id="{9E70A1D0-8FAA-41B8-8C43-82B8F626638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71474" y="1700213"/>
            <a:ext cx="11437745" cy="2859087"/>
          </a:xfrm>
          <a:solidFill>
            <a:schemeClr val="accent3">
              <a:lumMod val="20000"/>
              <a:lumOff val="80000"/>
            </a:schemeClr>
          </a:solidFill>
        </p:spPr>
        <p:txBody>
          <a:bodyPr tIns="180000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D4F207AE-3532-4495-8CD3-F4B769ED45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1475" y="4721300"/>
            <a:ext cx="11437745" cy="1408037"/>
          </a:xfrm>
        </p:spPr>
        <p:txBody>
          <a:bodyPr numCol="2" spcCol="180000"/>
          <a:lstStyle/>
          <a:p>
            <a:pPr lvl="0"/>
            <a:r>
              <a:rPr lang="nl-NL" noProof="0"/>
              <a:t>Klikken om de tekststijl van het model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78ACAC9-ECF3-4BF9-89BB-4A35413FB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296863"/>
            <a:ext cx="11437745" cy="1160403"/>
          </a:xfrm>
        </p:spPr>
        <p:txBody>
          <a:bodyPr/>
          <a:lstStyle/>
          <a:p>
            <a:r>
              <a:rPr lang="nl-NL" noProof="0"/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19701871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fbeelding groo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33994797-6918-4BA5-95FA-1615E87F15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48442-589B-4BFC-9184-496EEB8D88F7}" type="datetime1">
              <a:rPr lang="nl-NL" noProof="0" smtClean="0"/>
              <a:t>22-11-2022</a:t>
            </a:fld>
            <a:endParaRPr lang="nl-NL" noProof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B7076574-AC22-4400-95EA-3E6A285F3D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l-NL" noProof="0"/>
              <a:t>Onderwerp van de presentatie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A007AA5-2779-4AC9-99A6-D95A04052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45B76B8B-DE07-48A4-9913-B57A52F2F853}" type="slidenum">
              <a:rPr lang="nl-NL" noProof="0" smtClean="0"/>
              <a:pPr/>
              <a:t>‹nr.›</a:t>
            </a:fld>
            <a:endParaRPr lang="nl-NL" noProof="0"/>
          </a:p>
        </p:txBody>
      </p:sp>
      <p:sp>
        <p:nvSpPr>
          <p:cNvPr id="5" name="Tijdelijke aanduiding voor afbeelding 24">
            <a:extLst>
              <a:ext uri="{FF2B5EF4-FFF2-40B4-BE49-F238E27FC236}">
                <a16:creationId xmlns:a16="http://schemas.microsoft.com/office/drawing/2014/main" id="{60BC0BA4-B3C0-4FA6-9353-2297928C787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71474" y="296863"/>
            <a:ext cx="11449051" cy="5832474"/>
          </a:xfrm>
          <a:solidFill>
            <a:schemeClr val="accent3">
              <a:lumMod val="20000"/>
              <a:lumOff val="80000"/>
            </a:schemeClr>
          </a:solidFill>
        </p:spPr>
        <p:txBody>
          <a:bodyPr tIns="342000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</a:p>
        </p:txBody>
      </p:sp>
      <p:grpSp>
        <p:nvGrpSpPr>
          <p:cNvPr id="7" name="Logo">
            <a:extLst>
              <a:ext uri="{FF2B5EF4-FFF2-40B4-BE49-F238E27FC236}">
                <a16:creationId xmlns:a16="http://schemas.microsoft.com/office/drawing/2014/main" id="{BE06C8B0-721A-49E2-B715-76D2C8888846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999221" y="6308761"/>
            <a:ext cx="810000" cy="168361"/>
            <a:chOff x="4033837" y="3000375"/>
            <a:chExt cx="2429593" cy="504996"/>
          </a:xfrm>
          <a:solidFill>
            <a:schemeClr val="accent1"/>
          </a:solidFill>
        </p:grpSpPr>
        <p:sp>
          <p:nvSpPr>
            <p:cNvPr id="8" name="Vrije vorm: vorm 7">
              <a:extLst>
                <a:ext uri="{FF2B5EF4-FFF2-40B4-BE49-F238E27FC236}">
                  <a16:creationId xmlns:a16="http://schemas.microsoft.com/office/drawing/2014/main" id="{839046D3-9D24-4E40-9FBD-3369D41A7D14}"/>
                </a:ext>
              </a:extLst>
            </p:cNvPr>
            <p:cNvSpPr/>
            <p:nvPr/>
          </p:nvSpPr>
          <p:spPr>
            <a:xfrm>
              <a:off x="4444685" y="3150375"/>
              <a:ext cx="313512" cy="357739"/>
            </a:xfrm>
            <a:custGeom>
              <a:avLst/>
              <a:gdLst>
                <a:gd name="connsiteX0" fmla="*/ 215100 w 313512"/>
                <a:gd name="connsiteY0" fmla="*/ 347095 h 357739"/>
                <a:gd name="connsiteX1" fmla="*/ 215100 w 313512"/>
                <a:gd name="connsiteY1" fmla="*/ 317990 h 357739"/>
                <a:gd name="connsiteX2" fmla="*/ 119499 w 313512"/>
                <a:gd name="connsiteY2" fmla="*/ 357739 h 357739"/>
                <a:gd name="connsiteX3" fmla="*/ 0 w 313512"/>
                <a:gd name="connsiteY3" fmla="*/ 220032 h 357739"/>
                <a:gd name="connsiteX4" fmla="*/ 0 w 313512"/>
                <a:gd name="connsiteY4" fmla="*/ 0 h 357739"/>
                <a:gd name="connsiteX5" fmla="*/ 98413 w 313512"/>
                <a:gd name="connsiteY5" fmla="*/ 0 h 357739"/>
                <a:gd name="connsiteX6" fmla="*/ 98413 w 313512"/>
                <a:gd name="connsiteY6" fmla="*/ 202290 h 357739"/>
                <a:gd name="connsiteX7" fmla="*/ 152543 w 313512"/>
                <a:gd name="connsiteY7" fmla="*/ 269011 h 357739"/>
                <a:gd name="connsiteX8" fmla="*/ 215100 w 313512"/>
                <a:gd name="connsiteY8" fmla="*/ 189519 h 357739"/>
                <a:gd name="connsiteX9" fmla="*/ 215100 w 313512"/>
                <a:gd name="connsiteY9" fmla="*/ 0 h 357739"/>
                <a:gd name="connsiteX10" fmla="*/ 313513 w 313512"/>
                <a:gd name="connsiteY10" fmla="*/ 0 h 357739"/>
                <a:gd name="connsiteX11" fmla="*/ 313513 w 313512"/>
                <a:gd name="connsiteY11" fmla="*/ 347095 h 357739"/>
                <a:gd name="connsiteX12" fmla="*/ 215100 w 313512"/>
                <a:gd name="connsiteY12" fmla="*/ 347095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3512" h="357739">
                  <a:moveTo>
                    <a:pt x="215100" y="347095"/>
                  </a:moveTo>
                  <a:lnTo>
                    <a:pt x="215100" y="317990"/>
                  </a:lnTo>
                  <a:cubicBezTo>
                    <a:pt x="192606" y="342129"/>
                    <a:pt x="160269" y="357739"/>
                    <a:pt x="119499" y="357739"/>
                  </a:cubicBezTo>
                  <a:cubicBezTo>
                    <a:pt x="44288" y="357739"/>
                    <a:pt x="0" y="304507"/>
                    <a:pt x="0" y="220032"/>
                  </a:cubicBezTo>
                  <a:lnTo>
                    <a:pt x="0" y="0"/>
                  </a:lnTo>
                  <a:lnTo>
                    <a:pt x="98413" y="0"/>
                  </a:lnTo>
                  <a:lnTo>
                    <a:pt x="98413" y="202290"/>
                  </a:lnTo>
                  <a:cubicBezTo>
                    <a:pt x="98413" y="246303"/>
                    <a:pt x="115986" y="269011"/>
                    <a:pt x="152543" y="269011"/>
                  </a:cubicBezTo>
                  <a:cubicBezTo>
                    <a:pt x="190496" y="269011"/>
                    <a:pt x="215100" y="239912"/>
                    <a:pt x="215100" y="189519"/>
                  </a:cubicBezTo>
                  <a:lnTo>
                    <a:pt x="215100" y="0"/>
                  </a:lnTo>
                  <a:lnTo>
                    <a:pt x="313513" y="0"/>
                  </a:lnTo>
                  <a:lnTo>
                    <a:pt x="313513" y="347095"/>
                  </a:lnTo>
                  <a:lnTo>
                    <a:pt x="215100" y="347095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9" name="Vrije vorm: vorm 8">
              <a:extLst>
                <a:ext uri="{FF2B5EF4-FFF2-40B4-BE49-F238E27FC236}">
                  <a16:creationId xmlns:a16="http://schemas.microsoft.com/office/drawing/2014/main" id="{C7E72124-D07D-40DD-80FF-BB8A322D07D5}"/>
                </a:ext>
              </a:extLst>
            </p:cNvPr>
            <p:cNvSpPr/>
            <p:nvPr/>
          </p:nvSpPr>
          <p:spPr>
            <a:xfrm>
              <a:off x="4790949" y="3150431"/>
              <a:ext cx="378186" cy="347100"/>
            </a:xfrm>
            <a:custGeom>
              <a:avLst/>
              <a:gdLst>
                <a:gd name="connsiteX0" fmla="*/ 189093 w 378186"/>
                <a:gd name="connsiteY0" fmla="*/ 219331 h 347100"/>
                <a:gd name="connsiteX1" fmla="*/ 276261 w 378186"/>
                <a:gd name="connsiteY1" fmla="*/ 0 h 347100"/>
                <a:gd name="connsiteX2" fmla="*/ 378186 w 378186"/>
                <a:gd name="connsiteY2" fmla="*/ 0 h 347100"/>
                <a:gd name="connsiteX3" fmla="*/ 239710 w 378186"/>
                <a:gd name="connsiteY3" fmla="*/ 347101 h 347100"/>
                <a:gd name="connsiteX4" fmla="*/ 137780 w 378186"/>
                <a:gd name="connsiteY4" fmla="*/ 347101 h 347100"/>
                <a:gd name="connsiteX5" fmla="*/ 0 w 378186"/>
                <a:gd name="connsiteY5" fmla="*/ 0 h 347100"/>
                <a:gd name="connsiteX6" fmla="*/ 101931 w 378186"/>
                <a:gd name="connsiteY6" fmla="*/ 0 h 34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8186" h="347100">
                  <a:moveTo>
                    <a:pt x="189093" y="219331"/>
                  </a:moveTo>
                  <a:lnTo>
                    <a:pt x="276261" y="0"/>
                  </a:lnTo>
                  <a:lnTo>
                    <a:pt x="378186" y="0"/>
                  </a:lnTo>
                  <a:lnTo>
                    <a:pt x="239710" y="347101"/>
                  </a:lnTo>
                  <a:lnTo>
                    <a:pt x="137780" y="347101"/>
                  </a:lnTo>
                  <a:lnTo>
                    <a:pt x="0" y="0"/>
                  </a:lnTo>
                  <a:lnTo>
                    <a:pt x="101931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0" name="Vrije vorm: vorm 9">
              <a:extLst>
                <a:ext uri="{FF2B5EF4-FFF2-40B4-BE49-F238E27FC236}">
                  <a16:creationId xmlns:a16="http://schemas.microsoft.com/office/drawing/2014/main" id="{B1086FB4-193A-4073-A630-AA2FFC029684}"/>
                </a:ext>
              </a:extLst>
            </p:cNvPr>
            <p:cNvSpPr/>
            <p:nvPr/>
          </p:nvSpPr>
          <p:spPr>
            <a:xfrm>
              <a:off x="5539477" y="3139434"/>
              <a:ext cx="284703" cy="357739"/>
            </a:xfrm>
            <a:custGeom>
              <a:avLst/>
              <a:gdLst>
                <a:gd name="connsiteX0" fmla="*/ 184874 w 284703"/>
                <a:gd name="connsiteY0" fmla="*/ 0 h 357739"/>
                <a:gd name="connsiteX1" fmla="*/ 98412 w 284703"/>
                <a:gd name="connsiteY1" fmla="*/ 39743 h 357739"/>
                <a:gd name="connsiteX2" fmla="*/ 98412 w 284703"/>
                <a:gd name="connsiteY2" fmla="*/ 10639 h 357739"/>
                <a:gd name="connsiteX3" fmla="*/ 0 w 284703"/>
                <a:gd name="connsiteY3" fmla="*/ 10639 h 357739"/>
                <a:gd name="connsiteX4" fmla="*/ 0 w 284703"/>
                <a:gd name="connsiteY4" fmla="*/ 357739 h 357739"/>
                <a:gd name="connsiteX5" fmla="*/ 98412 w 284703"/>
                <a:gd name="connsiteY5" fmla="*/ 357739 h 357739"/>
                <a:gd name="connsiteX6" fmla="*/ 98412 w 284703"/>
                <a:gd name="connsiteY6" fmla="*/ 172473 h 357739"/>
                <a:gd name="connsiteX7" fmla="*/ 148317 w 284703"/>
                <a:gd name="connsiteY7" fmla="*/ 90849 h 357739"/>
                <a:gd name="connsiteX8" fmla="*/ 188341 w 284703"/>
                <a:gd name="connsiteY8" fmla="*/ 143380 h 357739"/>
                <a:gd name="connsiteX9" fmla="*/ 284694 w 284703"/>
                <a:gd name="connsiteY9" fmla="*/ 143380 h 357739"/>
                <a:gd name="connsiteX10" fmla="*/ 184874 w 284703"/>
                <a:gd name="connsiteY10" fmla="*/ 0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703" h="357739">
                  <a:moveTo>
                    <a:pt x="184874" y="0"/>
                  </a:moveTo>
                  <a:cubicBezTo>
                    <a:pt x="146915" y="0"/>
                    <a:pt x="118091" y="14903"/>
                    <a:pt x="98412" y="39743"/>
                  </a:cubicBezTo>
                  <a:lnTo>
                    <a:pt x="98412" y="10639"/>
                  </a:lnTo>
                  <a:lnTo>
                    <a:pt x="0" y="10639"/>
                  </a:lnTo>
                  <a:lnTo>
                    <a:pt x="0" y="357739"/>
                  </a:lnTo>
                  <a:lnTo>
                    <a:pt x="98412" y="357739"/>
                  </a:lnTo>
                  <a:lnTo>
                    <a:pt x="98412" y="172473"/>
                  </a:lnTo>
                  <a:cubicBezTo>
                    <a:pt x="98412" y="114988"/>
                    <a:pt x="120200" y="90849"/>
                    <a:pt x="148317" y="90849"/>
                  </a:cubicBezTo>
                  <a:cubicBezTo>
                    <a:pt x="174499" y="90849"/>
                    <a:pt x="187819" y="107951"/>
                    <a:pt x="188341" y="143380"/>
                  </a:cubicBezTo>
                  <a:lnTo>
                    <a:pt x="284694" y="143380"/>
                  </a:lnTo>
                  <a:cubicBezTo>
                    <a:pt x="285396" y="39036"/>
                    <a:pt x="246028" y="0"/>
                    <a:pt x="184874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1" name="Vrije vorm: vorm 10">
              <a:extLst>
                <a:ext uri="{FF2B5EF4-FFF2-40B4-BE49-F238E27FC236}">
                  <a16:creationId xmlns:a16="http://schemas.microsoft.com/office/drawing/2014/main" id="{80EE26EF-ABEC-4B70-B3A4-3FDD556815C0}"/>
                </a:ext>
              </a:extLst>
            </p:cNvPr>
            <p:cNvSpPr/>
            <p:nvPr/>
          </p:nvSpPr>
          <p:spPr>
            <a:xfrm>
              <a:off x="6173113" y="3139434"/>
              <a:ext cx="290316" cy="368388"/>
            </a:xfrm>
            <a:custGeom>
              <a:avLst/>
              <a:gdLst>
                <a:gd name="connsiteX0" fmla="*/ 198233 w 290316"/>
                <a:gd name="connsiteY0" fmla="*/ 217199 h 368388"/>
                <a:gd name="connsiteX1" fmla="*/ 134969 w 290316"/>
                <a:gd name="connsiteY1" fmla="*/ 286047 h 368388"/>
                <a:gd name="connsiteX2" fmla="*/ 92785 w 290316"/>
                <a:gd name="connsiteY2" fmla="*/ 252683 h 368388"/>
                <a:gd name="connsiteX3" fmla="*/ 144810 w 290316"/>
                <a:gd name="connsiteY3" fmla="*/ 211520 h 368388"/>
                <a:gd name="connsiteX4" fmla="*/ 198233 w 290316"/>
                <a:gd name="connsiteY4" fmla="*/ 201589 h 368388"/>
                <a:gd name="connsiteX5" fmla="*/ 198233 w 290316"/>
                <a:gd name="connsiteY5" fmla="*/ 217199 h 368388"/>
                <a:gd name="connsiteX6" fmla="*/ 143402 w 290316"/>
                <a:gd name="connsiteY6" fmla="*/ 0 h 368388"/>
                <a:gd name="connsiteX7" fmla="*/ 1403 w 290316"/>
                <a:gd name="connsiteY7" fmla="*/ 132017 h 368388"/>
                <a:gd name="connsiteX8" fmla="*/ 89435 w 290316"/>
                <a:gd name="connsiteY8" fmla="*/ 132017 h 368388"/>
                <a:gd name="connsiteX9" fmla="*/ 145506 w 290316"/>
                <a:gd name="connsiteY9" fmla="*/ 80199 h 368388"/>
                <a:gd name="connsiteX10" fmla="*/ 198233 w 290316"/>
                <a:gd name="connsiteY10" fmla="*/ 122793 h 368388"/>
                <a:gd name="connsiteX11" fmla="*/ 198233 w 290316"/>
                <a:gd name="connsiteY11" fmla="*/ 134856 h 368388"/>
                <a:gd name="connsiteX12" fmla="*/ 132152 w 290316"/>
                <a:gd name="connsiteY12" fmla="*/ 146926 h 368388"/>
                <a:gd name="connsiteX13" fmla="*/ 0 w 290316"/>
                <a:gd name="connsiteY13" fmla="*/ 264758 h 368388"/>
                <a:gd name="connsiteX14" fmla="*/ 115986 w 290316"/>
                <a:gd name="connsiteY14" fmla="*/ 368389 h 368388"/>
                <a:gd name="connsiteX15" fmla="*/ 198935 w 290316"/>
                <a:gd name="connsiteY15" fmla="*/ 323669 h 368388"/>
                <a:gd name="connsiteX16" fmla="*/ 198935 w 290316"/>
                <a:gd name="connsiteY16" fmla="*/ 357739 h 368388"/>
                <a:gd name="connsiteX17" fmla="*/ 290317 w 290316"/>
                <a:gd name="connsiteY17" fmla="*/ 357739 h 368388"/>
                <a:gd name="connsiteX18" fmla="*/ 290317 w 290316"/>
                <a:gd name="connsiteY18" fmla="*/ 125632 h 368388"/>
                <a:gd name="connsiteX19" fmla="*/ 143402 w 290316"/>
                <a:gd name="connsiteY19" fmla="*/ 0 h 36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90316" h="368388">
                  <a:moveTo>
                    <a:pt x="198233" y="217199"/>
                  </a:moveTo>
                  <a:cubicBezTo>
                    <a:pt x="198233" y="259787"/>
                    <a:pt x="172221" y="286047"/>
                    <a:pt x="134969" y="286047"/>
                  </a:cubicBezTo>
                  <a:cubicBezTo>
                    <a:pt x="109657" y="286047"/>
                    <a:pt x="92785" y="272563"/>
                    <a:pt x="92785" y="252683"/>
                  </a:cubicBezTo>
                  <a:cubicBezTo>
                    <a:pt x="92785" y="226423"/>
                    <a:pt x="116688" y="217199"/>
                    <a:pt x="144810" y="211520"/>
                  </a:cubicBezTo>
                  <a:lnTo>
                    <a:pt x="198233" y="201589"/>
                  </a:lnTo>
                  <a:lnTo>
                    <a:pt x="198233" y="217199"/>
                  </a:lnTo>
                  <a:close/>
                  <a:moveTo>
                    <a:pt x="143402" y="0"/>
                  </a:moveTo>
                  <a:cubicBezTo>
                    <a:pt x="65375" y="0"/>
                    <a:pt x="-2811" y="45427"/>
                    <a:pt x="1403" y="132017"/>
                  </a:cubicBezTo>
                  <a:lnTo>
                    <a:pt x="89435" y="132017"/>
                  </a:lnTo>
                  <a:cubicBezTo>
                    <a:pt x="91460" y="100388"/>
                    <a:pt x="110830" y="80199"/>
                    <a:pt x="145506" y="80199"/>
                  </a:cubicBezTo>
                  <a:cubicBezTo>
                    <a:pt x="179953" y="80199"/>
                    <a:pt x="198233" y="99366"/>
                    <a:pt x="198233" y="122793"/>
                  </a:cubicBezTo>
                  <a:lnTo>
                    <a:pt x="198233" y="134856"/>
                  </a:lnTo>
                  <a:lnTo>
                    <a:pt x="132152" y="146926"/>
                  </a:lnTo>
                  <a:cubicBezTo>
                    <a:pt x="46392" y="161834"/>
                    <a:pt x="0" y="196617"/>
                    <a:pt x="0" y="264758"/>
                  </a:cubicBezTo>
                  <a:cubicBezTo>
                    <a:pt x="0" y="314444"/>
                    <a:pt x="38660" y="368389"/>
                    <a:pt x="115986" y="368389"/>
                  </a:cubicBezTo>
                  <a:cubicBezTo>
                    <a:pt x="159568" y="368389"/>
                    <a:pt x="186983" y="344963"/>
                    <a:pt x="198935" y="323669"/>
                  </a:cubicBezTo>
                  <a:lnTo>
                    <a:pt x="198935" y="357739"/>
                  </a:lnTo>
                  <a:lnTo>
                    <a:pt x="290317" y="357739"/>
                  </a:lnTo>
                  <a:lnTo>
                    <a:pt x="290317" y="125632"/>
                  </a:lnTo>
                  <a:cubicBezTo>
                    <a:pt x="290317" y="51100"/>
                    <a:pt x="239705" y="0"/>
                    <a:pt x="143402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2" name="Vrije vorm: vorm 11">
              <a:extLst>
                <a:ext uri="{FF2B5EF4-FFF2-40B4-BE49-F238E27FC236}">
                  <a16:creationId xmlns:a16="http://schemas.microsoft.com/office/drawing/2014/main" id="{6797E3F4-ABBA-48AE-86C1-197489A5E3F9}"/>
                </a:ext>
              </a:extLst>
            </p:cNvPr>
            <p:cNvSpPr/>
            <p:nvPr/>
          </p:nvSpPr>
          <p:spPr>
            <a:xfrm>
              <a:off x="5159580" y="3140141"/>
              <a:ext cx="336007" cy="367681"/>
            </a:xfrm>
            <a:custGeom>
              <a:avLst/>
              <a:gdLst>
                <a:gd name="connsiteX0" fmla="*/ 172226 w 336007"/>
                <a:gd name="connsiteY0" fmla="*/ 81624 h 367681"/>
                <a:gd name="connsiteX1" fmla="*/ 243919 w 336007"/>
                <a:gd name="connsiteY1" fmla="*/ 140546 h 367681"/>
                <a:gd name="connsiteX2" fmla="*/ 92089 w 336007"/>
                <a:gd name="connsiteY2" fmla="*/ 140546 h 367681"/>
                <a:gd name="connsiteX3" fmla="*/ 172226 w 336007"/>
                <a:gd name="connsiteY3" fmla="*/ 81624 h 367681"/>
                <a:gd name="connsiteX4" fmla="*/ 177142 w 336007"/>
                <a:gd name="connsiteY4" fmla="*/ 283213 h 367681"/>
                <a:gd name="connsiteX5" fmla="*/ 89979 w 336007"/>
                <a:gd name="connsiteY5" fmla="*/ 208681 h 367681"/>
                <a:gd name="connsiteX6" fmla="*/ 211807 w 336007"/>
                <a:gd name="connsiteY6" fmla="*/ 208681 h 367681"/>
                <a:gd name="connsiteX7" fmla="*/ 328977 w 336007"/>
                <a:gd name="connsiteY7" fmla="*/ 208681 h 367681"/>
                <a:gd name="connsiteX8" fmla="*/ 328977 w 336007"/>
                <a:gd name="connsiteY8" fmla="*/ 170352 h 367681"/>
                <a:gd name="connsiteX9" fmla="*/ 172226 w 336007"/>
                <a:gd name="connsiteY9" fmla="*/ 0 h 367681"/>
                <a:gd name="connsiteX10" fmla="*/ 0 w 336007"/>
                <a:gd name="connsiteY10" fmla="*/ 184548 h 367681"/>
                <a:gd name="connsiteX11" fmla="*/ 175739 w 336007"/>
                <a:gd name="connsiteY11" fmla="*/ 367682 h 367681"/>
                <a:gd name="connsiteX12" fmla="*/ 336008 w 336007"/>
                <a:gd name="connsiteY12" fmla="*/ 242752 h 367681"/>
                <a:gd name="connsiteX13" fmla="*/ 242477 w 336007"/>
                <a:gd name="connsiteY13" fmla="*/ 242752 h 367681"/>
                <a:gd name="connsiteX14" fmla="*/ 177142 w 336007"/>
                <a:gd name="connsiteY14" fmla="*/ 283213 h 367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6007" h="367681">
                  <a:moveTo>
                    <a:pt x="172226" y="81624"/>
                  </a:moveTo>
                  <a:cubicBezTo>
                    <a:pt x="215100" y="81624"/>
                    <a:pt x="242516" y="109315"/>
                    <a:pt x="243919" y="140546"/>
                  </a:cubicBezTo>
                  <a:lnTo>
                    <a:pt x="92089" y="140546"/>
                  </a:lnTo>
                  <a:cubicBezTo>
                    <a:pt x="104035" y="103631"/>
                    <a:pt x="133560" y="81624"/>
                    <a:pt x="172226" y="81624"/>
                  </a:cubicBezTo>
                  <a:moveTo>
                    <a:pt x="177142" y="283213"/>
                  </a:moveTo>
                  <a:cubicBezTo>
                    <a:pt x="132158" y="283213"/>
                    <a:pt x="99815" y="256241"/>
                    <a:pt x="89979" y="208681"/>
                  </a:cubicBezTo>
                  <a:lnTo>
                    <a:pt x="211807" y="208681"/>
                  </a:lnTo>
                  <a:lnTo>
                    <a:pt x="328977" y="208681"/>
                  </a:lnTo>
                  <a:lnTo>
                    <a:pt x="328977" y="170352"/>
                  </a:lnTo>
                  <a:cubicBezTo>
                    <a:pt x="328977" y="70267"/>
                    <a:pt x="267822" y="0"/>
                    <a:pt x="172226" y="0"/>
                  </a:cubicBezTo>
                  <a:cubicBezTo>
                    <a:pt x="68186" y="0"/>
                    <a:pt x="0" y="80210"/>
                    <a:pt x="0" y="184548"/>
                  </a:cubicBezTo>
                  <a:cubicBezTo>
                    <a:pt x="0" y="288891"/>
                    <a:pt x="69594" y="367682"/>
                    <a:pt x="175739" y="367682"/>
                  </a:cubicBezTo>
                  <a:cubicBezTo>
                    <a:pt x="256577" y="367682"/>
                    <a:pt x="324062" y="317283"/>
                    <a:pt x="336008" y="242752"/>
                  </a:cubicBezTo>
                  <a:lnTo>
                    <a:pt x="242477" y="242752"/>
                  </a:lnTo>
                  <a:cubicBezTo>
                    <a:pt x="230890" y="268091"/>
                    <a:pt x="207413" y="283213"/>
                    <a:pt x="177142" y="283213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3" name="Vrije vorm: vorm 12">
              <a:extLst>
                <a:ext uri="{FF2B5EF4-FFF2-40B4-BE49-F238E27FC236}">
                  <a16:creationId xmlns:a16="http://schemas.microsoft.com/office/drawing/2014/main" id="{DB90C388-8785-4A01-B21E-5DBEBB14068B}"/>
                </a:ext>
              </a:extLst>
            </p:cNvPr>
            <p:cNvSpPr/>
            <p:nvPr/>
          </p:nvSpPr>
          <p:spPr>
            <a:xfrm>
              <a:off x="5867164" y="3052832"/>
              <a:ext cx="272261" cy="454990"/>
            </a:xfrm>
            <a:custGeom>
              <a:avLst/>
              <a:gdLst>
                <a:gd name="connsiteX0" fmla="*/ 272041 w 272261"/>
                <a:gd name="connsiteY0" fmla="*/ 315157 h 454990"/>
                <a:gd name="connsiteX1" fmla="*/ 179251 w 272261"/>
                <a:gd name="connsiteY1" fmla="*/ 315157 h 454990"/>
                <a:gd name="connsiteX2" fmla="*/ 138481 w 272261"/>
                <a:gd name="connsiteY2" fmla="*/ 366268 h 454990"/>
                <a:gd name="connsiteX3" fmla="*/ 98413 w 272261"/>
                <a:gd name="connsiteY3" fmla="*/ 324381 h 454990"/>
                <a:gd name="connsiteX4" fmla="*/ 98413 w 272261"/>
                <a:gd name="connsiteY4" fmla="*/ 182421 h 454990"/>
                <a:gd name="connsiteX5" fmla="*/ 225632 w 272261"/>
                <a:gd name="connsiteY5" fmla="*/ 182421 h 454990"/>
                <a:gd name="connsiteX6" fmla="*/ 225632 w 272261"/>
                <a:gd name="connsiteY6" fmla="*/ 97245 h 454990"/>
                <a:gd name="connsiteX7" fmla="*/ 98413 w 272261"/>
                <a:gd name="connsiteY7" fmla="*/ 97245 h 454990"/>
                <a:gd name="connsiteX8" fmla="*/ 98413 w 272261"/>
                <a:gd name="connsiteY8" fmla="*/ 0 h 454990"/>
                <a:gd name="connsiteX9" fmla="*/ 0 w 272261"/>
                <a:gd name="connsiteY9" fmla="*/ 0 h 454990"/>
                <a:gd name="connsiteX10" fmla="*/ 0 w 272261"/>
                <a:gd name="connsiteY10" fmla="*/ 97245 h 454990"/>
                <a:gd name="connsiteX11" fmla="*/ 0 w 272261"/>
                <a:gd name="connsiteY11" fmla="*/ 182421 h 454990"/>
                <a:gd name="connsiteX12" fmla="*/ 0 w 272261"/>
                <a:gd name="connsiteY12" fmla="*/ 320128 h 454990"/>
                <a:gd name="connsiteX13" fmla="*/ 143402 w 272261"/>
                <a:gd name="connsiteY13" fmla="*/ 454990 h 454990"/>
                <a:gd name="connsiteX14" fmla="*/ 272041 w 272261"/>
                <a:gd name="connsiteY14" fmla="*/ 315157 h 4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72261" h="454990">
                  <a:moveTo>
                    <a:pt x="272041" y="315157"/>
                  </a:moveTo>
                  <a:lnTo>
                    <a:pt x="179251" y="315157"/>
                  </a:lnTo>
                  <a:cubicBezTo>
                    <a:pt x="179251" y="348515"/>
                    <a:pt x="163086" y="366268"/>
                    <a:pt x="138481" y="366268"/>
                  </a:cubicBezTo>
                  <a:cubicBezTo>
                    <a:pt x="114578" y="366268"/>
                    <a:pt x="98413" y="351359"/>
                    <a:pt x="98413" y="324381"/>
                  </a:cubicBezTo>
                  <a:lnTo>
                    <a:pt x="98413" y="182421"/>
                  </a:lnTo>
                  <a:lnTo>
                    <a:pt x="225632" y="182421"/>
                  </a:lnTo>
                  <a:lnTo>
                    <a:pt x="225632" y="97245"/>
                  </a:lnTo>
                  <a:lnTo>
                    <a:pt x="98413" y="97245"/>
                  </a:lnTo>
                  <a:lnTo>
                    <a:pt x="98413" y="0"/>
                  </a:lnTo>
                  <a:lnTo>
                    <a:pt x="0" y="0"/>
                  </a:lnTo>
                  <a:lnTo>
                    <a:pt x="0" y="97245"/>
                  </a:lnTo>
                  <a:lnTo>
                    <a:pt x="0" y="182421"/>
                  </a:lnTo>
                  <a:lnTo>
                    <a:pt x="0" y="320128"/>
                  </a:lnTo>
                  <a:cubicBezTo>
                    <a:pt x="0" y="403172"/>
                    <a:pt x="52722" y="454990"/>
                    <a:pt x="143402" y="454990"/>
                  </a:cubicBezTo>
                  <a:cubicBezTo>
                    <a:pt x="219320" y="454990"/>
                    <a:pt x="276255" y="401752"/>
                    <a:pt x="272041" y="315157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9FF72011-B28D-4AA7-BCC5-1F1011E894B3}"/>
                </a:ext>
              </a:extLst>
            </p:cNvPr>
            <p:cNvSpPr/>
            <p:nvPr/>
          </p:nvSpPr>
          <p:spPr>
            <a:xfrm>
              <a:off x="4033837" y="3000375"/>
              <a:ext cx="461398" cy="497157"/>
            </a:xfrm>
            <a:custGeom>
              <a:avLst/>
              <a:gdLst>
                <a:gd name="connsiteX0" fmla="*/ 230699 w 461398"/>
                <a:gd name="connsiteY0" fmla="*/ 197442 h 497157"/>
                <a:gd name="connsiteX1" fmla="*/ 348863 w 461398"/>
                <a:gd name="connsiteY1" fmla="*/ 0 h 497157"/>
                <a:gd name="connsiteX2" fmla="*/ 461398 w 461398"/>
                <a:gd name="connsiteY2" fmla="*/ 0 h 497157"/>
                <a:gd name="connsiteX3" fmla="*/ 279931 w 461398"/>
                <a:gd name="connsiteY3" fmla="*/ 300422 h 497157"/>
                <a:gd name="connsiteX4" fmla="*/ 279931 w 461398"/>
                <a:gd name="connsiteY4" fmla="*/ 497157 h 497157"/>
                <a:gd name="connsiteX5" fmla="*/ 181462 w 461398"/>
                <a:gd name="connsiteY5" fmla="*/ 497157 h 497157"/>
                <a:gd name="connsiteX6" fmla="*/ 181462 w 461398"/>
                <a:gd name="connsiteY6" fmla="*/ 300422 h 497157"/>
                <a:gd name="connsiteX7" fmla="*/ 0 w 461398"/>
                <a:gd name="connsiteY7" fmla="*/ 0 h 497157"/>
                <a:gd name="connsiteX8" fmla="*/ 110426 w 461398"/>
                <a:gd name="connsiteY8" fmla="*/ 0 h 497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1398" h="497157">
                  <a:moveTo>
                    <a:pt x="230699" y="197442"/>
                  </a:moveTo>
                  <a:lnTo>
                    <a:pt x="348863" y="0"/>
                  </a:lnTo>
                  <a:lnTo>
                    <a:pt x="461398" y="0"/>
                  </a:lnTo>
                  <a:lnTo>
                    <a:pt x="279931" y="300422"/>
                  </a:lnTo>
                  <a:lnTo>
                    <a:pt x="279931" y="497157"/>
                  </a:lnTo>
                  <a:lnTo>
                    <a:pt x="181462" y="497157"/>
                  </a:lnTo>
                  <a:lnTo>
                    <a:pt x="181462" y="300422"/>
                  </a:lnTo>
                  <a:lnTo>
                    <a:pt x="0" y="0"/>
                  </a:lnTo>
                  <a:lnTo>
                    <a:pt x="110426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384599591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edia groo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33994797-6918-4BA5-95FA-1615E87F15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0F1B3-482F-4F4A-A3C3-E26533A2A6F7}" type="datetime1">
              <a:rPr lang="nl-NL" noProof="0" smtClean="0"/>
              <a:t>22-11-2022</a:t>
            </a:fld>
            <a:endParaRPr lang="nl-NL" noProof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B7076574-AC22-4400-95EA-3E6A285F3D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l-NL" noProof="0"/>
              <a:t>Onderwerp van de presentatie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A007AA5-2779-4AC9-99A6-D95A04052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45B76B8B-DE07-48A4-9913-B57A52F2F853}" type="slidenum">
              <a:rPr lang="nl-NL" noProof="0" smtClean="0"/>
              <a:pPr/>
              <a:t>‹nr.›</a:t>
            </a:fld>
            <a:endParaRPr lang="nl-NL" noProof="0"/>
          </a:p>
        </p:txBody>
      </p:sp>
      <p:sp>
        <p:nvSpPr>
          <p:cNvPr id="8" name="Tijdelijke aanduiding voor media 7">
            <a:extLst>
              <a:ext uri="{FF2B5EF4-FFF2-40B4-BE49-F238E27FC236}">
                <a16:creationId xmlns:a16="http://schemas.microsoft.com/office/drawing/2014/main" id="{7AE70508-E50F-4E18-B84B-D58C94FD7D40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71474" y="296862"/>
            <a:ext cx="11449051" cy="5832475"/>
          </a:xfrm>
          <a:solidFill>
            <a:schemeClr val="accent3">
              <a:lumMod val="20000"/>
              <a:lumOff val="80000"/>
            </a:schemeClr>
          </a:solidFill>
        </p:spPr>
        <p:txBody>
          <a:bodyPr tIns="3420000"/>
          <a:lstStyle>
            <a:lvl1pPr marL="0" indent="0" algn="ctr">
              <a:buNone/>
              <a:defRPr/>
            </a:lvl1pPr>
          </a:lstStyle>
          <a:p>
            <a:r>
              <a:rPr lang="nl-NL" noProof="0"/>
              <a:t>Klik op het pictogram als u media wilt toevoegen</a:t>
            </a:r>
          </a:p>
        </p:txBody>
      </p:sp>
      <p:grpSp>
        <p:nvGrpSpPr>
          <p:cNvPr id="7" name="Logo">
            <a:extLst>
              <a:ext uri="{FF2B5EF4-FFF2-40B4-BE49-F238E27FC236}">
                <a16:creationId xmlns:a16="http://schemas.microsoft.com/office/drawing/2014/main" id="{ED070378-6346-44C3-B364-5C0D56E28321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999221" y="6308761"/>
            <a:ext cx="810000" cy="168361"/>
            <a:chOff x="4033837" y="3000375"/>
            <a:chExt cx="2429593" cy="504996"/>
          </a:xfrm>
          <a:solidFill>
            <a:schemeClr val="accent1"/>
          </a:solidFill>
        </p:grpSpPr>
        <p:sp>
          <p:nvSpPr>
            <p:cNvPr id="9" name="Vrije vorm: vorm 8">
              <a:extLst>
                <a:ext uri="{FF2B5EF4-FFF2-40B4-BE49-F238E27FC236}">
                  <a16:creationId xmlns:a16="http://schemas.microsoft.com/office/drawing/2014/main" id="{07435556-C806-4457-B9BE-1EA9F37BC91E}"/>
                </a:ext>
              </a:extLst>
            </p:cNvPr>
            <p:cNvSpPr/>
            <p:nvPr/>
          </p:nvSpPr>
          <p:spPr>
            <a:xfrm>
              <a:off x="4444685" y="3150375"/>
              <a:ext cx="313512" cy="357739"/>
            </a:xfrm>
            <a:custGeom>
              <a:avLst/>
              <a:gdLst>
                <a:gd name="connsiteX0" fmla="*/ 215100 w 313512"/>
                <a:gd name="connsiteY0" fmla="*/ 347095 h 357739"/>
                <a:gd name="connsiteX1" fmla="*/ 215100 w 313512"/>
                <a:gd name="connsiteY1" fmla="*/ 317990 h 357739"/>
                <a:gd name="connsiteX2" fmla="*/ 119499 w 313512"/>
                <a:gd name="connsiteY2" fmla="*/ 357739 h 357739"/>
                <a:gd name="connsiteX3" fmla="*/ 0 w 313512"/>
                <a:gd name="connsiteY3" fmla="*/ 220032 h 357739"/>
                <a:gd name="connsiteX4" fmla="*/ 0 w 313512"/>
                <a:gd name="connsiteY4" fmla="*/ 0 h 357739"/>
                <a:gd name="connsiteX5" fmla="*/ 98413 w 313512"/>
                <a:gd name="connsiteY5" fmla="*/ 0 h 357739"/>
                <a:gd name="connsiteX6" fmla="*/ 98413 w 313512"/>
                <a:gd name="connsiteY6" fmla="*/ 202290 h 357739"/>
                <a:gd name="connsiteX7" fmla="*/ 152543 w 313512"/>
                <a:gd name="connsiteY7" fmla="*/ 269011 h 357739"/>
                <a:gd name="connsiteX8" fmla="*/ 215100 w 313512"/>
                <a:gd name="connsiteY8" fmla="*/ 189519 h 357739"/>
                <a:gd name="connsiteX9" fmla="*/ 215100 w 313512"/>
                <a:gd name="connsiteY9" fmla="*/ 0 h 357739"/>
                <a:gd name="connsiteX10" fmla="*/ 313513 w 313512"/>
                <a:gd name="connsiteY10" fmla="*/ 0 h 357739"/>
                <a:gd name="connsiteX11" fmla="*/ 313513 w 313512"/>
                <a:gd name="connsiteY11" fmla="*/ 347095 h 357739"/>
                <a:gd name="connsiteX12" fmla="*/ 215100 w 313512"/>
                <a:gd name="connsiteY12" fmla="*/ 347095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3512" h="357739">
                  <a:moveTo>
                    <a:pt x="215100" y="347095"/>
                  </a:moveTo>
                  <a:lnTo>
                    <a:pt x="215100" y="317990"/>
                  </a:lnTo>
                  <a:cubicBezTo>
                    <a:pt x="192606" y="342129"/>
                    <a:pt x="160269" y="357739"/>
                    <a:pt x="119499" y="357739"/>
                  </a:cubicBezTo>
                  <a:cubicBezTo>
                    <a:pt x="44288" y="357739"/>
                    <a:pt x="0" y="304507"/>
                    <a:pt x="0" y="220032"/>
                  </a:cubicBezTo>
                  <a:lnTo>
                    <a:pt x="0" y="0"/>
                  </a:lnTo>
                  <a:lnTo>
                    <a:pt x="98413" y="0"/>
                  </a:lnTo>
                  <a:lnTo>
                    <a:pt x="98413" y="202290"/>
                  </a:lnTo>
                  <a:cubicBezTo>
                    <a:pt x="98413" y="246303"/>
                    <a:pt x="115986" y="269011"/>
                    <a:pt x="152543" y="269011"/>
                  </a:cubicBezTo>
                  <a:cubicBezTo>
                    <a:pt x="190496" y="269011"/>
                    <a:pt x="215100" y="239912"/>
                    <a:pt x="215100" y="189519"/>
                  </a:cubicBezTo>
                  <a:lnTo>
                    <a:pt x="215100" y="0"/>
                  </a:lnTo>
                  <a:lnTo>
                    <a:pt x="313513" y="0"/>
                  </a:lnTo>
                  <a:lnTo>
                    <a:pt x="313513" y="347095"/>
                  </a:lnTo>
                  <a:lnTo>
                    <a:pt x="215100" y="347095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0" name="Vrije vorm: vorm 9">
              <a:extLst>
                <a:ext uri="{FF2B5EF4-FFF2-40B4-BE49-F238E27FC236}">
                  <a16:creationId xmlns:a16="http://schemas.microsoft.com/office/drawing/2014/main" id="{DBFC113C-56FD-4497-87FD-8364D998AE35}"/>
                </a:ext>
              </a:extLst>
            </p:cNvPr>
            <p:cNvSpPr/>
            <p:nvPr/>
          </p:nvSpPr>
          <p:spPr>
            <a:xfrm>
              <a:off x="4790949" y="3150431"/>
              <a:ext cx="378186" cy="347100"/>
            </a:xfrm>
            <a:custGeom>
              <a:avLst/>
              <a:gdLst>
                <a:gd name="connsiteX0" fmla="*/ 189093 w 378186"/>
                <a:gd name="connsiteY0" fmla="*/ 219331 h 347100"/>
                <a:gd name="connsiteX1" fmla="*/ 276261 w 378186"/>
                <a:gd name="connsiteY1" fmla="*/ 0 h 347100"/>
                <a:gd name="connsiteX2" fmla="*/ 378186 w 378186"/>
                <a:gd name="connsiteY2" fmla="*/ 0 h 347100"/>
                <a:gd name="connsiteX3" fmla="*/ 239710 w 378186"/>
                <a:gd name="connsiteY3" fmla="*/ 347101 h 347100"/>
                <a:gd name="connsiteX4" fmla="*/ 137780 w 378186"/>
                <a:gd name="connsiteY4" fmla="*/ 347101 h 347100"/>
                <a:gd name="connsiteX5" fmla="*/ 0 w 378186"/>
                <a:gd name="connsiteY5" fmla="*/ 0 h 347100"/>
                <a:gd name="connsiteX6" fmla="*/ 101931 w 378186"/>
                <a:gd name="connsiteY6" fmla="*/ 0 h 34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8186" h="347100">
                  <a:moveTo>
                    <a:pt x="189093" y="219331"/>
                  </a:moveTo>
                  <a:lnTo>
                    <a:pt x="276261" y="0"/>
                  </a:lnTo>
                  <a:lnTo>
                    <a:pt x="378186" y="0"/>
                  </a:lnTo>
                  <a:lnTo>
                    <a:pt x="239710" y="347101"/>
                  </a:lnTo>
                  <a:lnTo>
                    <a:pt x="137780" y="347101"/>
                  </a:lnTo>
                  <a:lnTo>
                    <a:pt x="0" y="0"/>
                  </a:lnTo>
                  <a:lnTo>
                    <a:pt x="101931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1" name="Vrije vorm: vorm 10">
              <a:extLst>
                <a:ext uri="{FF2B5EF4-FFF2-40B4-BE49-F238E27FC236}">
                  <a16:creationId xmlns:a16="http://schemas.microsoft.com/office/drawing/2014/main" id="{5D927205-7C6D-44F4-9E5D-7408D8E7E41E}"/>
                </a:ext>
              </a:extLst>
            </p:cNvPr>
            <p:cNvSpPr/>
            <p:nvPr/>
          </p:nvSpPr>
          <p:spPr>
            <a:xfrm>
              <a:off x="5539477" y="3139434"/>
              <a:ext cx="284703" cy="357739"/>
            </a:xfrm>
            <a:custGeom>
              <a:avLst/>
              <a:gdLst>
                <a:gd name="connsiteX0" fmla="*/ 184874 w 284703"/>
                <a:gd name="connsiteY0" fmla="*/ 0 h 357739"/>
                <a:gd name="connsiteX1" fmla="*/ 98412 w 284703"/>
                <a:gd name="connsiteY1" fmla="*/ 39743 h 357739"/>
                <a:gd name="connsiteX2" fmla="*/ 98412 w 284703"/>
                <a:gd name="connsiteY2" fmla="*/ 10639 h 357739"/>
                <a:gd name="connsiteX3" fmla="*/ 0 w 284703"/>
                <a:gd name="connsiteY3" fmla="*/ 10639 h 357739"/>
                <a:gd name="connsiteX4" fmla="*/ 0 w 284703"/>
                <a:gd name="connsiteY4" fmla="*/ 357739 h 357739"/>
                <a:gd name="connsiteX5" fmla="*/ 98412 w 284703"/>
                <a:gd name="connsiteY5" fmla="*/ 357739 h 357739"/>
                <a:gd name="connsiteX6" fmla="*/ 98412 w 284703"/>
                <a:gd name="connsiteY6" fmla="*/ 172473 h 357739"/>
                <a:gd name="connsiteX7" fmla="*/ 148317 w 284703"/>
                <a:gd name="connsiteY7" fmla="*/ 90849 h 357739"/>
                <a:gd name="connsiteX8" fmla="*/ 188341 w 284703"/>
                <a:gd name="connsiteY8" fmla="*/ 143380 h 357739"/>
                <a:gd name="connsiteX9" fmla="*/ 284694 w 284703"/>
                <a:gd name="connsiteY9" fmla="*/ 143380 h 357739"/>
                <a:gd name="connsiteX10" fmla="*/ 184874 w 284703"/>
                <a:gd name="connsiteY10" fmla="*/ 0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703" h="357739">
                  <a:moveTo>
                    <a:pt x="184874" y="0"/>
                  </a:moveTo>
                  <a:cubicBezTo>
                    <a:pt x="146915" y="0"/>
                    <a:pt x="118091" y="14903"/>
                    <a:pt x="98412" y="39743"/>
                  </a:cubicBezTo>
                  <a:lnTo>
                    <a:pt x="98412" y="10639"/>
                  </a:lnTo>
                  <a:lnTo>
                    <a:pt x="0" y="10639"/>
                  </a:lnTo>
                  <a:lnTo>
                    <a:pt x="0" y="357739"/>
                  </a:lnTo>
                  <a:lnTo>
                    <a:pt x="98412" y="357739"/>
                  </a:lnTo>
                  <a:lnTo>
                    <a:pt x="98412" y="172473"/>
                  </a:lnTo>
                  <a:cubicBezTo>
                    <a:pt x="98412" y="114988"/>
                    <a:pt x="120200" y="90849"/>
                    <a:pt x="148317" y="90849"/>
                  </a:cubicBezTo>
                  <a:cubicBezTo>
                    <a:pt x="174499" y="90849"/>
                    <a:pt x="187819" y="107951"/>
                    <a:pt x="188341" y="143380"/>
                  </a:cubicBezTo>
                  <a:lnTo>
                    <a:pt x="284694" y="143380"/>
                  </a:lnTo>
                  <a:cubicBezTo>
                    <a:pt x="285396" y="39036"/>
                    <a:pt x="246028" y="0"/>
                    <a:pt x="184874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2" name="Vrije vorm: vorm 11">
              <a:extLst>
                <a:ext uri="{FF2B5EF4-FFF2-40B4-BE49-F238E27FC236}">
                  <a16:creationId xmlns:a16="http://schemas.microsoft.com/office/drawing/2014/main" id="{20DB4A73-5764-4B59-B48C-5F8EF74089BE}"/>
                </a:ext>
              </a:extLst>
            </p:cNvPr>
            <p:cNvSpPr/>
            <p:nvPr/>
          </p:nvSpPr>
          <p:spPr>
            <a:xfrm>
              <a:off x="6173113" y="3139434"/>
              <a:ext cx="290316" cy="368388"/>
            </a:xfrm>
            <a:custGeom>
              <a:avLst/>
              <a:gdLst>
                <a:gd name="connsiteX0" fmla="*/ 198233 w 290316"/>
                <a:gd name="connsiteY0" fmla="*/ 217199 h 368388"/>
                <a:gd name="connsiteX1" fmla="*/ 134969 w 290316"/>
                <a:gd name="connsiteY1" fmla="*/ 286047 h 368388"/>
                <a:gd name="connsiteX2" fmla="*/ 92785 w 290316"/>
                <a:gd name="connsiteY2" fmla="*/ 252683 h 368388"/>
                <a:gd name="connsiteX3" fmla="*/ 144810 w 290316"/>
                <a:gd name="connsiteY3" fmla="*/ 211520 h 368388"/>
                <a:gd name="connsiteX4" fmla="*/ 198233 w 290316"/>
                <a:gd name="connsiteY4" fmla="*/ 201589 h 368388"/>
                <a:gd name="connsiteX5" fmla="*/ 198233 w 290316"/>
                <a:gd name="connsiteY5" fmla="*/ 217199 h 368388"/>
                <a:gd name="connsiteX6" fmla="*/ 143402 w 290316"/>
                <a:gd name="connsiteY6" fmla="*/ 0 h 368388"/>
                <a:gd name="connsiteX7" fmla="*/ 1403 w 290316"/>
                <a:gd name="connsiteY7" fmla="*/ 132017 h 368388"/>
                <a:gd name="connsiteX8" fmla="*/ 89435 w 290316"/>
                <a:gd name="connsiteY8" fmla="*/ 132017 h 368388"/>
                <a:gd name="connsiteX9" fmla="*/ 145506 w 290316"/>
                <a:gd name="connsiteY9" fmla="*/ 80199 h 368388"/>
                <a:gd name="connsiteX10" fmla="*/ 198233 w 290316"/>
                <a:gd name="connsiteY10" fmla="*/ 122793 h 368388"/>
                <a:gd name="connsiteX11" fmla="*/ 198233 w 290316"/>
                <a:gd name="connsiteY11" fmla="*/ 134856 h 368388"/>
                <a:gd name="connsiteX12" fmla="*/ 132152 w 290316"/>
                <a:gd name="connsiteY12" fmla="*/ 146926 h 368388"/>
                <a:gd name="connsiteX13" fmla="*/ 0 w 290316"/>
                <a:gd name="connsiteY13" fmla="*/ 264758 h 368388"/>
                <a:gd name="connsiteX14" fmla="*/ 115986 w 290316"/>
                <a:gd name="connsiteY14" fmla="*/ 368389 h 368388"/>
                <a:gd name="connsiteX15" fmla="*/ 198935 w 290316"/>
                <a:gd name="connsiteY15" fmla="*/ 323669 h 368388"/>
                <a:gd name="connsiteX16" fmla="*/ 198935 w 290316"/>
                <a:gd name="connsiteY16" fmla="*/ 357739 h 368388"/>
                <a:gd name="connsiteX17" fmla="*/ 290317 w 290316"/>
                <a:gd name="connsiteY17" fmla="*/ 357739 h 368388"/>
                <a:gd name="connsiteX18" fmla="*/ 290317 w 290316"/>
                <a:gd name="connsiteY18" fmla="*/ 125632 h 368388"/>
                <a:gd name="connsiteX19" fmla="*/ 143402 w 290316"/>
                <a:gd name="connsiteY19" fmla="*/ 0 h 36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90316" h="368388">
                  <a:moveTo>
                    <a:pt x="198233" y="217199"/>
                  </a:moveTo>
                  <a:cubicBezTo>
                    <a:pt x="198233" y="259787"/>
                    <a:pt x="172221" y="286047"/>
                    <a:pt x="134969" y="286047"/>
                  </a:cubicBezTo>
                  <a:cubicBezTo>
                    <a:pt x="109657" y="286047"/>
                    <a:pt x="92785" y="272563"/>
                    <a:pt x="92785" y="252683"/>
                  </a:cubicBezTo>
                  <a:cubicBezTo>
                    <a:pt x="92785" y="226423"/>
                    <a:pt x="116688" y="217199"/>
                    <a:pt x="144810" y="211520"/>
                  </a:cubicBezTo>
                  <a:lnTo>
                    <a:pt x="198233" y="201589"/>
                  </a:lnTo>
                  <a:lnTo>
                    <a:pt x="198233" y="217199"/>
                  </a:lnTo>
                  <a:close/>
                  <a:moveTo>
                    <a:pt x="143402" y="0"/>
                  </a:moveTo>
                  <a:cubicBezTo>
                    <a:pt x="65375" y="0"/>
                    <a:pt x="-2811" y="45427"/>
                    <a:pt x="1403" y="132017"/>
                  </a:cubicBezTo>
                  <a:lnTo>
                    <a:pt x="89435" y="132017"/>
                  </a:lnTo>
                  <a:cubicBezTo>
                    <a:pt x="91460" y="100388"/>
                    <a:pt x="110830" y="80199"/>
                    <a:pt x="145506" y="80199"/>
                  </a:cubicBezTo>
                  <a:cubicBezTo>
                    <a:pt x="179953" y="80199"/>
                    <a:pt x="198233" y="99366"/>
                    <a:pt x="198233" y="122793"/>
                  </a:cubicBezTo>
                  <a:lnTo>
                    <a:pt x="198233" y="134856"/>
                  </a:lnTo>
                  <a:lnTo>
                    <a:pt x="132152" y="146926"/>
                  </a:lnTo>
                  <a:cubicBezTo>
                    <a:pt x="46392" y="161834"/>
                    <a:pt x="0" y="196617"/>
                    <a:pt x="0" y="264758"/>
                  </a:cubicBezTo>
                  <a:cubicBezTo>
                    <a:pt x="0" y="314444"/>
                    <a:pt x="38660" y="368389"/>
                    <a:pt x="115986" y="368389"/>
                  </a:cubicBezTo>
                  <a:cubicBezTo>
                    <a:pt x="159568" y="368389"/>
                    <a:pt x="186983" y="344963"/>
                    <a:pt x="198935" y="323669"/>
                  </a:cubicBezTo>
                  <a:lnTo>
                    <a:pt x="198935" y="357739"/>
                  </a:lnTo>
                  <a:lnTo>
                    <a:pt x="290317" y="357739"/>
                  </a:lnTo>
                  <a:lnTo>
                    <a:pt x="290317" y="125632"/>
                  </a:lnTo>
                  <a:cubicBezTo>
                    <a:pt x="290317" y="51100"/>
                    <a:pt x="239705" y="0"/>
                    <a:pt x="143402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3" name="Vrije vorm: vorm 12">
              <a:extLst>
                <a:ext uri="{FF2B5EF4-FFF2-40B4-BE49-F238E27FC236}">
                  <a16:creationId xmlns:a16="http://schemas.microsoft.com/office/drawing/2014/main" id="{5EFA210F-9BA1-464F-A9F3-21E9C90A8A7D}"/>
                </a:ext>
              </a:extLst>
            </p:cNvPr>
            <p:cNvSpPr/>
            <p:nvPr/>
          </p:nvSpPr>
          <p:spPr>
            <a:xfrm>
              <a:off x="5159580" y="3140141"/>
              <a:ext cx="336007" cy="367681"/>
            </a:xfrm>
            <a:custGeom>
              <a:avLst/>
              <a:gdLst>
                <a:gd name="connsiteX0" fmla="*/ 172226 w 336007"/>
                <a:gd name="connsiteY0" fmla="*/ 81624 h 367681"/>
                <a:gd name="connsiteX1" fmla="*/ 243919 w 336007"/>
                <a:gd name="connsiteY1" fmla="*/ 140546 h 367681"/>
                <a:gd name="connsiteX2" fmla="*/ 92089 w 336007"/>
                <a:gd name="connsiteY2" fmla="*/ 140546 h 367681"/>
                <a:gd name="connsiteX3" fmla="*/ 172226 w 336007"/>
                <a:gd name="connsiteY3" fmla="*/ 81624 h 367681"/>
                <a:gd name="connsiteX4" fmla="*/ 177142 w 336007"/>
                <a:gd name="connsiteY4" fmla="*/ 283213 h 367681"/>
                <a:gd name="connsiteX5" fmla="*/ 89979 w 336007"/>
                <a:gd name="connsiteY5" fmla="*/ 208681 h 367681"/>
                <a:gd name="connsiteX6" fmla="*/ 211807 w 336007"/>
                <a:gd name="connsiteY6" fmla="*/ 208681 h 367681"/>
                <a:gd name="connsiteX7" fmla="*/ 328977 w 336007"/>
                <a:gd name="connsiteY7" fmla="*/ 208681 h 367681"/>
                <a:gd name="connsiteX8" fmla="*/ 328977 w 336007"/>
                <a:gd name="connsiteY8" fmla="*/ 170352 h 367681"/>
                <a:gd name="connsiteX9" fmla="*/ 172226 w 336007"/>
                <a:gd name="connsiteY9" fmla="*/ 0 h 367681"/>
                <a:gd name="connsiteX10" fmla="*/ 0 w 336007"/>
                <a:gd name="connsiteY10" fmla="*/ 184548 h 367681"/>
                <a:gd name="connsiteX11" fmla="*/ 175739 w 336007"/>
                <a:gd name="connsiteY11" fmla="*/ 367682 h 367681"/>
                <a:gd name="connsiteX12" fmla="*/ 336008 w 336007"/>
                <a:gd name="connsiteY12" fmla="*/ 242752 h 367681"/>
                <a:gd name="connsiteX13" fmla="*/ 242477 w 336007"/>
                <a:gd name="connsiteY13" fmla="*/ 242752 h 367681"/>
                <a:gd name="connsiteX14" fmla="*/ 177142 w 336007"/>
                <a:gd name="connsiteY14" fmla="*/ 283213 h 367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6007" h="367681">
                  <a:moveTo>
                    <a:pt x="172226" y="81624"/>
                  </a:moveTo>
                  <a:cubicBezTo>
                    <a:pt x="215100" y="81624"/>
                    <a:pt x="242516" y="109315"/>
                    <a:pt x="243919" y="140546"/>
                  </a:cubicBezTo>
                  <a:lnTo>
                    <a:pt x="92089" y="140546"/>
                  </a:lnTo>
                  <a:cubicBezTo>
                    <a:pt x="104035" y="103631"/>
                    <a:pt x="133560" y="81624"/>
                    <a:pt x="172226" y="81624"/>
                  </a:cubicBezTo>
                  <a:moveTo>
                    <a:pt x="177142" y="283213"/>
                  </a:moveTo>
                  <a:cubicBezTo>
                    <a:pt x="132158" y="283213"/>
                    <a:pt x="99815" y="256241"/>
                    <a:pt x="89979" y="208681"/>
                  </a:cubicBezTo>
                  <a:lnTo>
                    <a:pt x="211807" y="208681"/>
                  </a:lnTo>
                  <a:lnTo>
                    <a:pt x="328977" y="208681"/>
                  </a:lnTo>
                  <a:lnTo>
                    <a:pt x="328977" y="170352"/>
                  </a:lnTo>
                  <a:cubicBezTo>
                    <a:pt x="328977" y="70267"/>
                    <a:pt x="267822" y="0"/>
                    <a:pt x="172226" y="0"/>
                  </a:cubicBezTo>
                  <a:cubicBezTo>
                    <a:pt x="68186" y="0"/>
                    <a:pt x="0" y="80210"/>
                    <a:pt x="0" y="184548"/>
                  </a:cubicBezTo>
                  <a:cubicBezTo>
                    <a:pt x="0" y="288891"/>
                    <a:pt x="69594" y="367682"/>
                    <a:pt x="175739" y="367682"/>
                  </a:cubicBezTo>
                  <a:cubicBezTo>
                    <a:pt x="256577" y="367682"/>
                    <a:pt x="324062" y="317283"/>
                    <a:pt x="336008" y="242752"/>
                  </a:cubicBezTo>
                  <a:lnTo>
                    <a:pt x="242477" y="242752"/>
                  </a:lnTo>
                  <a:cubicBezTo>
                    <a:pt x="230890" y="268091"/>
                    <a:pt x="207413" y="283213"/>
                    <a:pt x="177142" y="283213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8DB2FA1F-8F1E-4FBC-B970-55C793743C3D}"/>
                </a:ext>
              </a:extLst>
            </p:cNvPr>
            <p:cNvSpPr/>
            <p:nvPr/>
          </p:nvSpPr>
          <p:spPr>
            <a:xfrm>
              <a:off x="5867164" y="3052832"/>
              <a:ext cx="272261" cy="454990"/>
            </a:xfrm>
            <a:custGeom>
              <a:avLst/>
              <a:gdLst>
                <a:gd name="connsiteX0" fmla="*/ 272041 w 272261"/>
                <a:gd name="connsiteY0" fmla="*/ 315157 h 454990"/>
                <a:gd name="connsiteX1" fmla="*/ 179251 w 272261"/>
                <a:gd name="connsiteY1" fmla="*/ 315157 h 454990"/>
                <a:gd name="connsiteX2" fmla="*/ 138481 w 272261"/>
                <a:gd name="connsiteY2" fmla="*/ 366268 h 454990"/>
                <a:gd name="connsiteX3" fmla="*/ 98413 w 272261"/>
                <a:gd name="connsiteY3" fmla="*/ 324381 h 454990"/>
                <a:gd name="connsiteX4" fmla="*/ 98413 w 272261"/>
                <a:gd name="connsiteY4" fmla="*/ 182421 h 454990"/>
                <a:gd name="connsiteX5" fmla="*/ 225632 w 272261"/>
                <a:gd name="connsiteY5" fmla="*/ 182421 h 454990"/>
                <a:gd name="connsiteX6" fmla="*/ 225632 w 272261"/>
                <a:gd name="connsiteY6" fmla="*/ 97245 h 454990"/>
                <a:gd name="connsiteX7" fmla="*/ 98413 w 272261"/>
                <a:gd name="connsiteY7" fmla="*/ 97245 h 454990"/>
                <a:gd name="connsiteX8" fmla="*/ 98413 w 272261"/>
                <a:gd name="connsiteY8" fmla="*/ 0 h 454990"/>
                <a:gd name="connsiteX9" fmla="*/ 0 w 272261"/>
                <a:gd name="connsiteY9" fmla="*/ 0 h 454990"/>
                <a:gd name="connsiteX10" fmla="*/ 0 w 272261"/>
                <a:gd name="connsiteY10" fmla="*/ 97245 h 454990"/>
                <a:gd name="connsiteX11" fmla="*/ 0 w 272261"/>
                <a:gd name="connsiteY11" fmla="*/ 182421 h 454990"/>
                <a:gd name="connsiteX12" fmla="*/ 0 w 272261"/>
                <a:gd name="connsiteY12" fmla="*/ 320128 h 454990"/>
                <a:gd name="connsiteX13" fmla="*/ 143402 w 272261"/>
                <a:gd name="connsiteY13" fmla="*/ 454990 h 454990"/>
                <a:gd name="connsiteX14" fmla="*/ 272041 w 272261"/>
                <a:gd name="connsiteY14" fmla="*/ 315157 h 4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72261" h="454990">
                  <a:moveTo>
                    <a:pt x="272041" y="315157"/>
                  </a:moveTo>
                  <a:lnTo>
                    <a:pt x="179251" y="315157"/>
                  </a:lnTo>
                  <a:cubicBezTo>
                    <a:pt x="179251" y="348515"/>
                    <a:pt x="163086" y="366268"/>
                    <a:pt x="138481" y="366268"/>
                  </a:cubicBezTo>
                  <a:cubicBezTo>
                    <a:pt x="114578" y="366268"/>
                    <a:pt x="98413" y="351359"/>
                    <a:pt x="98413" y="324381"/>
                  </a:cubicBezTo>
                  <a:lnTo>
                    <a:pt x="98413" y="182421"/>
                  </a:lnTo>
                  <a:lnTo>
                    <a:pt x="225632" y="182421"/>
                  </a:lnTo>
                  <a:lnTo>
                    <a:pt x="225632" y="97245"/>
                  </a:lnTo>
                  <a:lnTo>
                    <a:pt x="98413" y="97245"/>
                  </a:lnTo>
                  <a:lnTo>
                    <a:pt x="98413" y="0"/>
                  </a:lnTo>
                  <a:lnTo>
                    <a:pt x="0" y="0"/>
                  </a:lnTo>
                  <a:lnTo>
                    <a:pt x="0" y="97245"/>
                  </a:lnTo>
                  <a:lnTo>
                    <a:pt x="0" y="182421"/>
                  </a:lnTo>
                  <a:lnTo>
                    <a:pt x="0" y="320128"/>
                  </a:lnTo>
                  <a:cubicBezTo>
                    <a:pt x="0" y="403172"/>
                    <a:pt x="52722" y="454990"/>
                    <a:pt x="143402" y="454990"/>
                  </a:cubicBezTo>
                  <a:cubicBezTo>
                    <a:pt x="219320" y="454990"/>
                    <a:pt x="276255" y="401752"/>
                    <a:pt x="272041" y="315157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5" name="Vrije vorm: vorm 14">
              <a:extLst>
                <a:ext uri="{FF2B5EF4-FFF2-40B4-BE49-F238E27FC236}">
                  <a16:creationId xmlns:a16="http://schemas.microsoft.com/office/drawing/2014/main" id="{BB336A78-36FD-43EF-99B5-07059DA75C6E}"/>
                </a:ext>
              </a:extLst>
            </p:cNvPr>
            <p:cNvSpPr/>
            <p:nvPr/>
          </p:nvSpPr>
          <p:spPr>
            <a:xfrm>
              <a:off x="4033837" y="3000375"/>
              <a:ext cx="461398" cy="497157"/>
            </a:xfrm>
            <a:custGeom>
              <a:avLst/>
              <a:gdLst>
                <a:gd name="connsiteX0" fmla="*/ 230699 w 461398"/>
                <a:gd name="connsiteY0" fmla="*/ 197442 h 497157"/>
                <a:gd name="connsiteX1" fmla="*/ 348863 w 461398"/>
                <a:gd name="connsiteY1" fmla="*/ 0 h 497157"/>
                <a:gd name="connsiteX2" fmla="*/ 461398 w 461398"/>
                <a:gd name="connsiteY2" fmla="*/ 0 h 497157"/>
                <a:gd name="connsiteX3" fmla="*/ 279931 w 461398"/>
                <a:gd name="connsiteY3" fmla="*/ 300422 h 497157"/>
                <a:gd name="connsiteX4" fmla="*/ 279931 w 461398"/>
                <a:gd name="connsiteY4" fmla="*/ 497157 h 497157"/>
                <a:gd name="connsiteX5" fmla="*/ 181462 w 461398"/>
                <a:gd name="connsiteY5" fmla="*/ 497157 h 497157"/>
                <a:gd name="connsiteX6" fmla="*/ 181462 w 461398"/>
                <a:gd name="connsiteY6" fmla="*/ 300422 h 497157"/>
                <a:gd name="connsiteX7" fmla="*/ 0 w 461398"/>
                <a:gd name="connsiteY7" fmla="*/ 0 h 497157"/>
                <a:gd name="connsiteX8" fmla="*/ 110426 w 461398"/>
                <a:gd name="connsiteY8" fmla="*/ 0 h 497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1398" h="497157">
                  <a:moveTo>
                    <a:pt x="230699" y="197442"/>
                  </a:moveTo>
                  <a:lnTo>
                    <a:pt x="348863" y="0"/>
                  </a:lnTo>
                  <a:lnTo>
                    <a:pt x="461398" y="0"/>
                  </a:lnTo>
                  <a:lnTo>
                    <a:pt x="279931" y="300422"/>
                  </a:lnTo>
                  <a:lnTo>
                    <a:pt x="279931" y="497157"/>
                  </a:lnTo>
                  <a:lnTo>
                    <a:pt x="181462" y="497157"/>
                  </a:lnTo>
                  <a:lnTo>
                    <a:pt x="181462" y="300422"/>
                  </a:lnTo>
                  <a:lnTo>
                    <a:pt x="0" y="0"/>
                  </a:lnTo>
                  <a:lnTo>
                    <a:pt x="110426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42305409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24791B-2C2D-4140-B7A1-522815ADE9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noProof="0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BF17EC4C-87B8-4E8F-9F99-FC096F832C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37ED8-77B1-4D92-8A4C-07939ECD182A}" type="datetime1">
              <a:rPr lang="nl-NL" noProof="0" smtClean="0"/>
              <a:t>22-11-2022</a:t>
            </a:fld>
            <a:endParaRPr lang="nl-NL" noProof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41AC693F-75DB-4995-9D17-1E47D6690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Onderwerp van de presentatie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9E2D9A0A-D0CB-48B3-81C8-1A1ED81F6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6B8B-DE07-48A4-9913-B57A52F2F853}" type="slidenum">
              <a:rPr lang="nl-NL" noProof="0" smtClean="0"/>
              <a:t>‹nr.›</a:t>
            </a:fld>
            <a:endParaRPr lang="nl-NL" noProof="0"/>
          </a:p>
        </p:txBody>
      </p:sp>
      <p:pic>
        <p:nvPicPr>
          <p:cNvPr id="6" name="Vormentaal">
            <a:extLst>
              <a:ext uri="{FF2B5EF4-FFF2-40B4-BE49-F238E27FC236}">
                <a16:creationId xmlns:a16="http://schemas.microsoft.com/office/drawing/2014/main" id="{373D6FA9-37F7-49E5-8799-7DD48471C21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41062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33994797-6918-4BA5-95FA-1615E87F15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5999" y="7020000"/>
            <a:ext cx="1620000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3316F65A-B4BA-49A9-886F-F5BBDA16BDE6}" type="datetime1">
              <a:rPr lang="nl-NL" smtClean="0"/>
              <a:pPr/>
              <a:t>22-11-2022</a:t>
            </a:fld>
            <a:endParaRPr lang="en-GB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B7076574-AC22-4400-95EA-3E6A285F3D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0568" y="7020000"/>
            <a:ext cx="5296057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r>
              <a:rPr lang="en-GB"/>
              <a:t>Onderwerp van de presentatie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A007AA5-2779-4AC9-99A6-D95A04052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1476" y="7020000"/>
            <a:ext cx="311944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45B76B8B-DE07-48A4-9913-B57A52F2F853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990489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0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FF25BC05-3931-4AAE-A70F-C14E5F79F9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el 5">
            <a:extLst>
              <a:ext uri="{FF2B5EF4-FFF2-40B4-BE49-F238E27FC236}">
                <a16:creationId xmlns:a16="http://schemas.microsoft.com/office/drawing/2014/main" id="{7A11775E-B94E-47F4-BB24-D180F922B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-1368000"/>
            <a:ext cx="11449049" cy="1160403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r>
              <a:rPr lang="nl-NL" dirty="0"/>
              <a:t>Klik om stijl te bewerken</a:t>
            </a:r>
            <a:endParaRPr lang="en-GB" dirty="0"/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905FEB19-106D-4664-96A6-CD5CDAF8D0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5999" y="7020000"/>
            <a:ext cx="1620000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E1FD19D5-EFBE-44BB-99F8-B3AC1E31F12E}" type="datetime1">
              <a:rPr lang="nl-NL" smtClean="0"/>
              <a:t>22-11-2022</a:t>
            </a:fld>
            <a:endParaRPr lang="en-GB" dirty="0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2834317D-2C6F-40C3-8DFA-390A17DB8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0568" y="7020000"/>
            <a:ext cx="5296057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r>
              <a:rPr lang="en-GB"/>
              <a:t>Onderwerp van de presentatie</a:t>
            </a:r>
            <a:endParaRPr lang="en-GB" dirty="0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A7856C3D-3108-4CC7-BD58-83AA1B23E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1476" y="7020000"/>
            <a:ext cx="311944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45B76B8B-DE07-48A4-9913-B57A52F2F853}" type="slidenum">
              <a:rPr lang="en-GB" smtClean="0"/>
              <a:pPr/>
              <a:t>‹nr.›</a:t>
            </a:fld>
            <a:endParaRPr lang="en-GB" dirty="0"/>
          </a:p>
        </p:txBody>
      </p:sp>
      <p:grpSp>
        <p:nvGrpSpPr>
          <p:cNvPr id="10" name="Logo">
            <a:extLst>
              <a:ext uri="{FF2B5EF4-FFF2-40B4-BE49-F238E27FC236}">
                <a16:creationId xmlns:a16="http://schemas.microsoft.com/office/drawing/2014/main" id="{09A5E9CB-7208-4222-9A98-77DE04E02C44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3721021" y="2946447"/>
            <a:ext cx="4752000" cy="987712"/>
            <a:chOff x="4033837" y="3000375"/>
            <a:chExt cx="2429593" cy="504996"/>
          </a:xfrm>
          <a:solidFill>
            <a:schemeClr val="tx1"/>
          </a:solidFill>
        </p:grpSpPr>
        <p:sp>
          <p:nvSpPr>
            <p:cNvPr id="11" name="Vrije vorm: vorm 10">
              <a:extLst>
                <a:ext uri="{FF2B5EF4-FFF2-40B4-BE49-F238E27FC236}">
                  <a16:creationId xmlns:a16="http://schemas.microsoft.com/office/drawing/2014/main" id="{3D33F121-C6D0-4D68-B23A-1D11CD35C81E}"/>
                </a:ext>
              </a:extLst>
            </p:cNvPr>
            <p:cNvSpPr/>
            <p:nvPr/>
          </p:nvSpPr>
          <p:spPr>
            <a:xfrm>
              <a:off x="4444685" y="3150375"/>
              <a:ext cx="313512" cy="357739"/>
            </a:xfrm>
            <a:custGeom>
              <a:avLst/>
              <a:gdLst>
                <a:gd name="connsiteX0" fmla="*/ 215100 w 313512"/>
                <a:gd name="connsiteY0" fmla="*/ 347095 h 357739"/>
                <a:gd name="connsiteX1" fmla="*/ 215100 w 313512"/>
                <a:gd name="connsiteY1" fmla="*/ 317990 h 357739"/>
                <a:gd name="connsiteX2" fmla="*/ 119499 w 313512"/>
                <a:gd name="connsiteY2" fmla="*/ 357739 h 357739"/>
                <a:gd name="connsiteX3" fmla="*/ 0 w 313512"/>
                <a:gd name="connsiteY3" fmla="*/ 220032 h 357739"/>
                <a:gd name="connsiteX4" fmla="*/ 0 w 313512"/>
                <a:gd name="connsiteY4" fmla="*/ 0 h 357739"/>
                <a:gd name="connsiteX5" fmla="*/ 98413 w 313512"/>
                <a:gd name="connsiteY5" fmla="*/ 0 h 357739"/>
                <a:gd name="connsiteX6" fmla="*/ 98413 w 313512"/>
                <a:gd name="connsiteY6" fmla="*/ 202290 h 357739"/>
                <a:gd name="connsiteX7" fmla="*/ 152543 w 313512"/>
                <a:gd name="connsiteY7" fmla="*/ 269011 h 357739"/>
                <a:gd name="connsiteX8" fmla="*/ 215100 w 313512"/>
                <a:gd name="connsiteY8" fmla="*/ 189519 h 357739"/>
                <a:gd name="connsiteX9" fmla="*/ 215100 w 313512"/>
                <a:gd name="connsiteY9" fmla="*/ 0 h 357739"/>
                <a:gd name="connsiteX10" fmla="*/ 313513 w 313512"/>
                <a:gd name="connsiteY10" fmla="*/ 0 h 357739"/>
                <a:gd name="connsiteX11" fmla="*/ 313513 w 313512"/>
                <a:gd name="connsiteY11" fmla="*/ 347095 h 357739"/>
                <a:gd name="connsiteX12" fmla="*/ 215100 w 313512"/>
                <a:gd name="connsiteY12" fmla="*/ 347095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3512" h="357739">
                  <a:moveTo>
                    <a:pt x="215100" y="347095"/>
                  </a:moveTo>
                  <a:lnTo>
                    <a:pt x="215100" y="317990"/>
                  </a:lnTo>
                  <a:cubicBezTo>
                    <a:pt x="192606" y="342129"/>
                    <a:pt x="160269" y="357739"/>
                    <a:pt x="119499" y="357739"/>
                  </a:cubicBezTo>
                  <a:cubicBezTo>
                    <a:pt x="44288" y="357739"/>
                    <a:pt x="0" y="304507"/>
                    <a:pt x="0" y="220032"/>
                  </a:cubicBezTo>
                  <a:lnTo>
                    <a:pt x="0" y="0"/>
                  </a:lnTo>
                  <a:lnTo>
                    <a:pt x="98413" y="0"/>
                  </a:lnTo>
                  <a:lnTo>
                    <a:pt x="98413" y="202290"/>
                  </a:lnTo>
                  <a:cubicBezTo>
                    <a:pt x="98413" y="246303"/>
                    <a:pt x="115986" y="269011"/>
                    <a:pt x="152543" y="269011"/>
                  </a:cubicBezTo>
                  <a:cubicBezTo>
                    <a:pt x="190496" y="269011"/>
                    <a:pt x="215100" y="239912"/>
                    <a:pt x="215100" y="189519"/>
                  </a:cubicBezTo>
                  <a:lnTo>
                    <a:pt x="215100" y="0"/>
                  </a:lnTo>
                  <a:lnTo>
                    <a:pt x="313513" y="0"/>
                  </a:lnTo>
                  <a:lnTo>
                    <a:pt x="313513" y="347095"/>
                  </a:lnTo>
                  <a:lnTo>
                    <a:pt x="215100" y="347095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" name="Vrije vorm: vorm 11">
              <a:extLst>
                <a:ext uri="{FF2B5EF4-FFF2-40B4-BE49-F238E27FC236}">
                  <a16:creationId xmlns:a16="http://schemas.microsoft.com/office/drawing/2014/main" id="{DC333564-E202-4127-8B36-153801B435FC}"/>
                </a:ext>
              </a:extLst>
            </p:cNvPr>
            <p:cNvSpPr/>
            <p:nvPr/>
          </p:nvSpPr>
          <p:spPr>
            <a:xfrm>
              <a:off x="4790949" y="3150431"/>
              <a:ext cx="378186" cy="347100"/>
            </a:xfrm>
            <a:custGeom>
              <a:avLst/>
              <a:gdLst>
                <a:gd name="connsiteX0" fmla="*/ 189093 w 378186"/>
                <a:gd name="connsiteY0" fmla="*/ 219331 h 347100"/>
                <a:gd name="connsiteX1" fmla="*/ 276261 w 378186"/>
                <a:gd name="connsiteY1" fmla="*/ 0 h 347100"/>
                <a:gd name="connsiteX2" fmla="*/ 378186 w 378186"/>
                <a:gd name="connsiteY2" fmla="*/ 0 h 347100"/>
                <a:gd name="connsiteX3" fmla="*/ 239710 w 378186"/>
                <a:gd name="connsiteY3" fmla="*/ 347101 h 347100"/>
                <a:gd name="connsiteX4" fmla="*/ 137780 w 378186"/>
                <a:gd name="connsiteY4" fmla="*/ 347101 h 347100"/>
                <a:gd name="connsiteX5" fmla="*/ 0 w 378186"/>
                <a:gd name="connsiteY5" fmla="*/ 0 h 347100"/>
                <a:gd name="connsiteX6" fmla="*/ 101931 w 378186"/>
                <a:gd name="connsiteY6" fmla="*/ 0 h 34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8186" h="347100">
                  <a:moveTo>
                    <a:pt x="189093" y="219331"/>
                  </a:moveTo>
                  <a:lnTo>
                    <a:pt x="276261" y="0"/>
                  </a:lnTo>
                  <a:lnTo>
                    <a:pt x="378186" y="0"/>
                  </a:lnTo>
                  <a:lnTo>
                    <a:pt x="239710" y="347101"/>
                  </a:lnTo>
                  <a:lnTo>
                    <a:pt x="137780" y="347101"/>
                  </a:lnTo>
                  <a:lnTo>
                    <a:pt x="0" y="0"/>
                  </a:lnTo>
                  <a:lnTo>
                    <a:pt x="101931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" name="Vrije vorm: vorm 12">
              <a:extLst>
                <a:ext uri="{FF2B5EF4-FFF2-40B4-BE49-F238E27FC236}">
                  <a16:creationId xmlns:a16="http://schemas.microsoft.com/office/drawing/2014/main" id="{6401D170-B725-4C5E-8317-5066426601BD}"/>
                </a:ext>
              </a:extLst>
            </p:cNvPr>
            <p:cNvSpPr/>
            <p:nvPr/>
          </p:nvSpPr>
          <p:spPr>
            <a:xfrm>
              <a:off x="5539477" y="3139434"/>
              <a:ext cx="284703" cy="357739"/>
            </a:xfrm>
            <a:custGeom>
              <a:avLst/>
              <a:gdLst>
                <a:gd name="connsiteX0" fmla="*/ 184874 w 284703"/>
                <a:gd name="connsiteY0" fmla="*/ 0 h 357739"/>
                <a:gd name="connsiteX1" fmla="*/ 98412 w 284703"/>
                <a:gd name="connsiteY1" fmla="*/ 39743 h 357739"/>
                <a:gd name="connsiteX2" fmla="*/ 98412 w 284703"/>
                <a:gd name="connsiteY2" fmla="*/ 10639 h 357739"/>
                <a:gd name="connsiteX3" fmla="*/ 0 w 284703"/>
                <a:gd name="connsiteY3" fmla="*/ 10639 h 357739"/>
                <a:gd name="connsiteX4" fmla="*/ 0 w 284703"/>
                <a:gd name="connsiteY4" fmla="*/ 357739 h 357739"/>
                <a:gd name="connsiteX5" fmla="*/ 98412 w 284703"/>
                <a:gd name="connsiteY5" fmla="*/ 357739 h 357739"/>
                <a:gd name="connsiteX6" fmla="*/ 98412 w 284703"/>
                <a:gd name="connsiteY6" fmla="*/ 172473 h 357739"/>
                <a:gd name="connsiteX7" fmla="*/ 148317 w 284703"/>
                <a:gd name="connsiteY7" fmla="*/ 90849 h 357739"/>
                <a:gd name="connsiteX8" fmla="*/ 188341 w 284703"/>
                <a:gd name="connsiteY8" fmla="*/ 143380 h 357739"/>
                <a:gd name="connsiteX9" fmla="*/ 284694 w 284703"/>
                <a:gd name="connsiteY9" fmla="*/ 143380 h 357739"/>
                <a:gd name="connsiteX10" fmla="*/ 184874 w 284703"/>
                <a:gd name="connsiteY10" fmla="*/ 0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703" h="357739">
                  <a:moveTo>
                    <a:pt x="184874" y="0"/>
                  </a:moveTo>
                  <a:cubicBezTo>
                    <a:pt x="146915" y="0"/>
                    <a:pt x="118091" y="14903"/>
                    <a:pt x="98412" y="39743"/>
                  </a:cubicBezTo>
                  <a:lnTo>
                    <a:pt x="98412" y="10639"/>
                  </a:lnTo>
                  <a:lnTo>
                    <a:pt x="0" y="10639"/>
                  </a:lnTo>
                  <a:lnTo>
                    <a:pt x="0" y="357739"/>
                  </a:lnTo>
                  <a:lnTo>
                    <a:pt x="98412" y="357739"/>
                  </a:lnTo>
                  <a:lnTo>
                    <a:pt x="98412" y="172473"/>
                  </a:lnTo>
                  <a:cubicBezTo>
                    <a:pt x="98412" y="114988"/>
                    <a:pt x="120200" y="90849"/>
                    <a:pt x="148317" y="90849"/>
                  </a:cubicBezTo>
                  <a:cubicBezTo>
                    <a:pt x="174499" y="90849"/>
                    <a:pt x="187819" y="107951"/>
                    <a:pt x="188341" y="143380"/>
                  </a:cubicBezTo>
                  <a:lnTo>
                    <a:pt x="284694" y="143380"/>
                  </a:lnTo>
                  <a:cubicBezTo>
                    <a:pt x="285396" y="39036"/>
                    <a:pt x="246028" y="0"/>
                    <a:pt x="184874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4C10DC94-C96B-4FF1-BF11-60A603FB3298}"/>
                </a:ext>
              </a:extLst>
            </p:cNvPr>
            <p:cNvSpPr/>
            <p:nvPr/>
          </p:nvSpPr>
          <p:spPr>
            <a:xfrm>
              <a:off x="6173113" y="3139434"/>
              <a:ext cx="290316" cy="368388"/>
            </a:xfrm>
            <a:custGeom>
              <a:avLst/>
              <a:gdLst>
                <a:gd name="connsiteX0" fmla="*/ 198233 w 290316"/>
                <a:gd name="connsiteY0" fmla="*/ 217199 h 368388"/>
                <a:gd name="connsiteX1" fmla="*/ 134969 w 290316"/>
                <a:gd name="connsiteY1" fmla="*/ 286047 h 368388"/>
                <a:gd name="connsiteX2" fmla="*/ 92785 w 290316"/>
                <a:gd name="connsiteY2" fmla="*/ 252683 h 368388"/>
                <a:gd name="connsiteX3" fmla="*/ 144810 w 290316"/>
                <a:gd name="connsiteY3" fmla="*/ 211520 h 368388"/>
                <a:gd name="connsiteX4" fmla="*/ 198233 w 290316"/>
                <a:gd name="connsiteY4" fmla="*/ 201589 h 368388"/>
                <a:gd name="connsiteX5" fmla="*/ 198233 w 290316"/>
                <a:gd name="connsiteY5" fmla="*/ 217199 h 368388"/>
                <a:gd name="connsiteX6" fmla="*/ 143402 w 290316"/>
                <a:gd name="connsiteY6" fmla="*/ 0 h 368388"/>
                <a:gd name="connsiteX7" fmla="*/ 1403 w 290316"/>
                <a:gd name="connsiteY7" fmla="*/ 132017 h 368388"/>
                <a:gd name="connsiteX8" fmla="*/ 89435 w 290316"/>
                <a:gd name="connsiteY8" fmla="*/ 132017 h 368388"/>
                <a:gd name="connsiteX9" fmla="*/ 145506 w 290316"/>
                <a:gd name="connsiteY9" fmla="*/ 80199 h 368388"/>
                <a:gd name="connsiteX10" fmla="*/ 198233 w 290316"/>
                <a:gd name="connsiteY10" fmla="*/ 122793 h 368388"/>
                <a:gd name="connsiteX11" fmla="*/ 198233 w 290316"/>
                <a:gd name="connsiteY11" fmla="*/ 134856 h 368388"/>
                <a:gd name="connsiteX12" fmla="*/ 132152 w 290316"/>
                <a:gd name="connsiteY12" fmla="*/ 146926 h 368388"/>
                <a:gd name="connsiteX13" fmla="*/ 0 w 290316"/>
                <a:gd name="connsiteY13" fmla="*/ 264758 h 368388"/>
                <a:gd name="connsiteX14" fmla="*/ 115986 w 290316"/>
                <a:gd name="connsiteY14" fmla="*/ 368389 h 368388"/>
                <a:gd name="connsiteX15" fmla="*/ 198935 w 290316"/>
                <a:gd name="connsiteY15" fmla="*/ 323669 h 368388"/>
                <a:gd name="connsiteX16" fmla="*/ 198935 w 290316"/>
                <a:gd name="connsiteY16" fmla="*/ 357739 h 368388"/>
                <a:gd name="connsiteX17" fmla="*/ 290317 w 290316"/>
                <a:gd name="connsiteY17" fmla="*/ 357739 h 368388"/>
                <a:gd name="connsiteX18" fmla="*/ 290317 w 290316"/>
                <a:gd name="connsiteY18" fmla="*/ 125632 h 368388"/>
                <a:gd name="connsiteX19" fmla="*/ 143402 w 290316"/>
                <a:gd name="connsiteY19" fmla="*/ 0 h 36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90316" h="368388">
                  <a:moveTo>
                    <a:pt x="198233" y="217199"/>
                  </a:moveTo>
                  <a:cubicBezTo>
                    <a:pt x="198233" y="259787"/>
                    <a:pt x="172221" y="286047"/>
                    <a:pt x="134969" y="286047"/>
                  </a:cubicBezTo>
                  <a:cubicBezTo>
                    <a:pt x="109657" y="286047"/>
                    <a:pt x="92785" y="272563"/>
                    <a:pt x="92785" y="252683"/>
                  </a:cubicBezTo>
                  <a:cubicBezTo>
                    <a:pt x="92785" y="226423"/>
                    <a:pt x="116688" y="217199"/>
                    <a:pt x="144810" y="211520"/>
                  </a:cubicBezTo>
                  <a:lnTo>
                    <a:pt x="198233" y="201589"/>
                  </a:lnTo>
                  <a:lnTo>
                    <a:pt x="198233" y="217199"/>
                  </a:lnTo>
                  <a:close/>
                  <a:moveTo>
                    <a:pt x="143402" y="0"/>
                  </a:moveTo>
                  <a:cubicBezTo>
                    <a:pt x="65375" y="0"/>
                    <a:pt x="-2811" y="45427"/>
                    <a:pt x="1403" y="132017"/>
                  </a:cubicBezTo>
                  <a:lnTo>
                    <a:pt x="89435" y="132017"/>
                  </a:lnTo>
                  <a:cubicBezTo>
                    <a:pt x="91460" y="100388"/>
                    <a:pt x="110830" y="80199"/>
                    <a:pt x="145506" y="80199"/>
                  </a:cubicBezTo>
                  <a:cubicBezTo>
                    <a:pt x="179953" y="80199"/>
                    <a:pt x="198233" y="99366"/>
                    <a:pt x="198233" y="122793"/>
                  </a:cubicBezTo>
                  <a:lnTo>
                    <a:pt x="198233" y="134856"/>
                  </a:lnTo>
                  <a:lnTo>
                    <a:pt x="132152" y="146926"/>
                  </a:lnTo>
                  <a:cubicBezTo>
                    <a:pt x="46392" y="161834"/>
                    <a:pt x="0" y="196617"/>
                    <a:pt x="0" y="264758"/>
                  </a:cubicBezTo>
                  <a:cubicBezTo>
                    <a:pt x="0" y="314444"/>
                    <a:pt x="38660" y="368389"/>
                    <a:pt x="115986" y="368389"/>
                  </a:cubicBezTo>
                  <a:cubicBezTo>
                    <a:pt x="159568" y="368389"/>
                    <a:pt x="186983" y="344963"/>
                    <a:pt x="198935" y="323669"/>
                  </a:cubicBezTo>
                  <a:lnTo>
                    <a:pt x="198935" y="357739"/>
                  </a:lnTo>
                  <a:lnTo>
                    <a:pt x="290317" y="357739"/>
                  </a:lnTo>
                  <a:lnTo>
                    <a:pt x="290317" y="125632"/>
                  </a:lnTo>
                  <a:cubicBezTo>
                    <a:pt x="290317" y="51100"/>
                    <a:pt x="239705" y="0"/>
                    <a:pt x="143402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" name="Vrije vorm: vorm 14">
              <a:extLst>
                <a:ext uri="{FF2B5EF4-FFF2-40B4-BE49-F238E27FC236}">
                  <a16:creationId xmlns:a16="http://schemas.microsoft.com/office/drawing/2014/main" id="{DBC6BA58-73DC-4FF2-9E1D-50C63F9E85F3}"/>
                </a:ext>
              </a:extLst>
            </p:cNvPr>
            <p:cNvSpPr/>
            <p:nvPr/>
          </p:nvSpPr>
          <p:spPr>
            <a:xfrm>
              <a:off x="5159580" y="3140141"/>
              <a:ext cx="336007" cy="367681"/>
            </a:xfrm>
            <a:custGeom>
              <a:avLst/>
              <a:gdLst>
                <a:gd name="connsiteX0" fmla="*/ 172226 w 336007"/>
                <a:gd name="connsiteY0" fmla="*/ 81624 h 367681"/>
                <a:gd name="connsiteX1" fmla="*/ 243919 w 336007"/>
                <a:gd name="connsiteY1" fmla="*/ 140546 h 367681"/>
                <a:gd name="connsiteX2" fmla="*/ 92089 w 336007"/>
                <a:gd name="connsiteY2" fmla="*/ 140546 h 367681"/>
                <a:gd name="connsiteX3" fmla="*/ 172226 w 336007"/>
                <a:gd name="connsiteY3" fmla="*/ 81624 h 367681"/>
                <a:gd name="connsiteX4" fmla="*/ 177142 w 336007"/>
                <a:gd name="connsiteY4" fmla="*/ 283213 h 367681"/>
                <a:gd name="connsiteX5" fmla="*/ 89979 w 336007"/>
                <a:gd name="connsiteY5" fmla="*/ 208681 h 367681"/>
                <a:gd name="connsiteX6" fmla="*/ 211807 w 336007"/>
                <a:gd name="connsiteY6" fmla="*/ 208681 h 367681"/>
                <a:gd name="connsiteX7" fmla="*/ 328977 w 336007"/>
                <a:gd name="connsiteY7" fmla="*/ 208681 h 367681"/>
                <a:gd name="connsiteX8" fmla="*/ 328977 w 336007"/>
                <a:gd name="connsiteY8" fmla="*/ 170352 h 367681"/>
                <a:gd name="connsiteX9" fmla="*/ 172226 w 336007"/>
                <a:gd name="connsiteY9" fmla="*/ 0 h 367681"/>
                <a:gd name="connsiteX10" fmla="*/ 0 w 336007"/>
                <a:gd name="connsiteY10" fmla="*/ 184548 h 367681"/>
                <a:gd name="connsiteX11" fmla="*/ 175739 w 336007"/>
                <a:gd name="connsiteY11" fmla="*/ 367682 h 367681"/>
                <a:gd name="connsiteX12" fmla="*/ 336008 w 336007"/>
                <a:gd name="connsiteY12" fmla="*/ 242752 h 367681"/>
                <a:gd name="connsiteX13" fmla="*/ 242477 w 336007"/>
                <a:gd name="connsiteY13" fmla="*/ 242752 h 367681"/>
                <a:gd name="connsiteX14" fmla="*/ 177142 w 336007"/>
                <a:gd name="connsiteY14" fmla="*/ 283213 h 367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6007" h="367681">
                  <a:moveTo>
                    <a:pt x="172226" y="81624"/>
                  </a:moveTo>
                  <a:cubicBezTo>
                    <a:pt x="215100" y="81624"/>
                    <a:pt x="242516" y="109315"/>
                    <a:pt x="243919" y="140546"/>
                  </a:cubicBezTo>
                  <a:lnTo>
                    <a:pt x="92089" y="140546"/>
                  </a:lnTo>
                  <a:cubicBezTo>
                    <a:pt x="104035" y="103631"/>
                    <a:pt x="133560" y="81624"/>
                    <a:pt x="172226" y="81624"/>
                  </a:cubicBezTo>
                  <a:moveTo>
                    <a:pt x="177142" y="283213"/>
                  </a:moveTo>
                  <a:cubicBezTo>
                    <a:pt x="132158" y="283213"/>
                    <a:pt x="99815" y="256241"/>
                    <a:pt x="89979" y="208681"/>
                  </a:cubicBezTo>
                  <a:lnTo>
                    <a:pt x="211807" y="208681"/>
                  </a:lnTo>
                  <a:lnTo>
                    <a:pt x="328977" y="208681"/>
                  </a:lnTo>
                  <a:lnTo>
                    <a:pt x="328977" y="170352"/>
                  </a:lnTo>
                  <a:cubicBezTo>
                    <a:pt x="328977" y="70267"/>
                    <a:pt x="267822" y="0"/>
                    <a:pt x="172226" y="0"/>
                  </a:cubicBezTo>
                  <a:cubicBezTo>
                    <a:pt x="68186" y="0"/>
                    <a:pt x="0" y="80210"/>
                    <a:pt x="0" y="184548"/>
                  </a:cubicBezTo>
                  <a:cubicBezTo>
                    <a:pt x="0" y="288891"/>
                    <a:pt x="69594" y="367682"/>
                    <a:pt x="175739" y="367682"/>
                  </a:cubicBezTo>
                  <a:cubicBezTo>
                    <a:pt x="256577" y="367682"/>
                    <a:pt x="324062" y="317283"/>
                    <a:pt x="336008" y="242752"/>
                  </a:cubicBezTo>
                  <a:lnTo>
                    <a:pt x="242477" y="242752"/>
                  </a:lnTo>
                  <a:cubicBezTo>
                    <a:pt x="230890" y="268091"/>
                    <a:pt x="207413" y="283213"/>
                    <a:pt x="177142" y="283213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" name="Vrije vorm: vorm 15">
              <a:extLst>
                <a:ext uri="{FF2B5EF4-FFF2-40B4-BE49-F238E27FC236}">
                  <a16:creationId xmlns:a16="http://schemas.microsoft.com/office/drawing/2014/main" id="{6184A829-A8B6-4C71-ADBD-B905438B8FE8}"/>
                </a:ext>
              </a:extLst>
            </p:cNvPr>
            <p:cNvSpPr/>
            <p:nvPr/>
          </p:nvSpPr>
          <p:spPr>
            <a:xfrm>
              <a:off x="5867164" y="3052832"/>
              <a:ext cx="272261" cy="454990"/>
            </a:xfrm>
            <a:custGeom>
              <a:avLst/>
              <a:gdLst>
                <a:gd name="connsiteX0" fmla="*/ 272041 w 272261"/>
                <a:gd name="connsiteY0" fmla="*/ 315157 h 454990"/>
                <a:gd name="connsiteX1" fmla="*/ 179251 w 272261"/>
                <a:gd name="connsiteY1" fmla="*/ 315157 h 454990"/>
                <a:gd name="connsiteX2" fmla="*/ 138481 w 272261"/>
                <a:gd name="connsiteY2" fmla="*/ 366268 h 454990"/>
                <a:gd name="connsiteX3" fmla="*/ 98413 w 272261"/>
                <a:gd name="connsiteY3" fmla="*/ 324381 h 454990"/>
                <a:gd name="connsiteX4" fmla="*/ 98413 w 272261"/>
                <a:gd name="connsiteY4" fmla="*/ 182421 h 454990"/>
                <a:gd name="connsiteX5" fmla="*/ 225632 w 272261"/>
                <a:gd name="connsiteY5" fmla="*/ 182421 h 454990"/>
                <a:gd name="connsiteX6" fmla="*/ 225632 w 272261"/>
                <a:gd name="connsiteY6" fmla="*/ 97245 h 454990"/>
                <a:gd name="connsiteX7" fmla="*/ 98413 w 272261"/>
                <a:gd name="connsiteY7" fmla="*/ 97245 h 454990"/>
                <a:gd name="connsiteX8" fmla="*/ 98413 w 272261"/>
                <a:gd name="connsiteY8" fmla="*/ 0 h 454990"/>
                <a:gd name="connsiteX9" fmla="*/ 0 w 272261"/>
                <a:gd name="connsiteY9" fmla="*/ 0 h 454990"/>
                <a:gd name="connsiteX10" fmla="*/ 0 w 272261"/>
                <a:gd name="connsiteY10" fmla="*/ 97245 h 454990"/>
                <a:gd name="connsiteX11" fmla="*/ 0 w 272261"/>
                <a:gd name="connsiteY11" fmla="*/ 182421 h 454990"/>
                <a:gd name="connsiteX12" fmla="*/ 0 w 272261"/>
                <a:gd name="connsiteY12" fmla="*/ 320128 h 454990"/>
                <a:gd name="connsiteX13" fmla="*/ 143402 w 272261"/>
                <a:gd name="connsiteY13" fmla="*/ 454990 h 454990"/>
                <a:gd name="connsiteX14" fmla="*/ 272041 w 272261"/>
                <a:gd name="connsiteY14" fmla="*/ 315157 h 4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72261" h="454990">
                  <a:moveTo>
                    <a:pt x="272041" y="315157"/>
                  </a:moveTo>
                  <a:lnTo>
                    <a:pt x="179251" y="315157"/>
                  </a:lnTo>
                  <a:cubicBezTo>
                    <a:pt x="179251" y="348515"/>
                    <a:pt x="163086" y="366268"/>
                    <a:pt x="138481" y="366268"/>
                  </a:cubicBezTo>
                  <a:cubicBezTo>
                    <a:pt x="114578" y="366268"/>
                    <a:pt x="98413" y="351359"/>
                    <a:pt x="98413" y="324381"/>
                  </a:cubicBezTo>
                  <a:lnTo>
                    <a:pt x="98413" y="182421"/>
                  </a:lnTo>
                  <a:lnTo>
                    <a:pt x="225632" y="182421"/>
                  </a:lnTo>
                  <a:lnTo>
                    <a:pt x="225632" y="97245"/>
                  </a:lnTo>
                  <a:lnTo>
                    <a:pt x="98413" y="97245"/>
                  </a:lnTo>
                  <a:lnTo>
                    <a:pt x="98413" y="0"/>
                  </a:lnTo>
                  <a:lnTo>
                    <a:pt x="0" y="0"/>
                  </a:lnTo>
                  <a:lnTo>
                    <a:pt x="0" y="97245"/>
                  </a:lnTo>
                  <a:lnTo>
                    <a:pt x="0" y="182421"/>
                  </a:lnTo>
                  <a:lnTo>
                    <a:pt x="0" y="320128"/>
                  </a:lnTo>
                  <a:cubicBezTo>
                    <a:pt x="0" y="403172"/>
                    <a:pt x="52722" y="454990"/>
                    <a:pt x="143402" y="454990"/>
                  </a:cubicBezTo>
                  <a:cubicBezTo>
                    <a:pt x="219320" y="454990"/>
                    <a:pt x="276255" y="401752"/>
                    <a:pt x="272041" y="315157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" name="Vrije vorm: vorm 16">
              <a:extLst>
                <a:ext uri="{FF2B5EF4-FFF2-40B4-BE49-F238E27FC236}">
                  <a16:creationId xmlns:a16="http://schemas.microsoft.com/office/drawing/2014/main" id="{1F5AEC25-04C1-4108-9D28-BAB78CF2F62C}"/>
                </a:ext>
              </a:extLst>
            </p:cNvPr>
            <p:cNvSpPr/>
            <p:nvPr/>
          </p:nvSpPr>
          <p:spPr>
            <a:xfrm>
              <a:off x="4033837" y="3000375"/>
              <a:ext cx="461398" cy="497157"/>
            </a:xfrm>
            <a:custGeom>
              <a:avLst/>
              <a:gdLst>
                <a:gd name="connsiteX0" fmla="*/ 230699 w 461398"/>
                <a:gd name="connsiteY0" fmla="*/ 197442 h 497157"/>
                <a:gd name="connsiteX1" fmla="*/ 348863 w 461398"/>
                <a:gd name="connsiteY1" fmla="*/ 0 h 497157"/>
                <a:gd name="connsiteX2" fmla="*/ 461398 w 461398"/>
                <a:gd name="connsiteY2" fmla="*/ 0 h 497157"/>
                <a:gd name="connsiteX3" fmla="*/ 279931 w 461398"/>
                <a:gd name="connsiteY3" fmla="*/ 300422 h 497157"/>
                <a:gd name="connsiteX4" fmla="*/ 279931 w 461398"/>
                <a:gd name="connsiteY4" fmla="*/ 497157 h 497157"/>
                <a:gd name="connsiteX5" fmla="*/ 181462 w 461398"/>
                <a:gd name="connsiteY5" fmla="*/ 497157 h 497157"/>
                <a:gd name="connsiteX6" fmla="*/ 181462 w 461398"/>
                <a:gd name="connsiteY6" fmla="*/ 300422 h 497157"/>
                <a:gd name="connsiteX7" fmla="*/ 0 w 461398"/>
                <a:gd name="connsiteY7" fmla="*/ 0 h 497157"/>
                <a:gd name="connsiteX8" fmla="*/ 110426 w 461398"/>
                <a:gd name="connsiteY8" fmla="*/ 0 h 497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1398" h="497157">
                  <a:moveTo>
                    <a:pt x="230699" y="197442"/>
                  </a:moveTo>
                  <a:lnTo>
                    <a:pt x="348863" y="0"/>
                  </a:lnTo>
                  <a:lnTo>
                    <a:pt x="461398" y="0"/>
                  </a:lnTo>
                  <a:lnTo>
                    <a:pt x="279931" y="300422"/>
                  </a:lnTo>
                  <a:lnTo>
                    <a:pt x="279931" y="497157"/>
                  </a:lnTo>
                  <a:lnTo>
                    <a:pt x="181462" y="497157"/>
                  </a:lnTo>
                  <a:lnTo>
                    <a:pt x="181462" y="300422"/>
                  </a:lnTo>
                  <a:lnTo>
                    <a:pt x="0" y="0"/>
                  </a:lnTo>
                  <a:lnTo>
                    <a:pt x="110426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9469294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met afsluiting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FF25BC05-3931-4AAE-A70F-C14E5F79F9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el 5">
            <a:extLst>
              <a:ext uri="{FF2B5EF4-FFF2-40B4-BE49-F238E27FC236}">
                <a16:creationId xmlns:a16="http://schemas.microsoft.com/office/drawing/2014/main" id="{7A11775E-B94E-47F4-BB24-D180F922B8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90801" y="2861100"/>
            <a:ext cx="7010400" cy="1160403"/>
          </a:xfrm>
        </p:spPr>
        <p:txBody>
          <a:bodyPr anchor="ctr"/>
          <a:lstStyle>
            <a:lvl1pPr algn="ctr"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Call to action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905FEB19-106D-4664-96A6-CD5CDAF8D0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5999" y="7020000"/>
            <a:ext cx="1620000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A92644BC-DF8B-4D67-A7E7-632056BAF6A3}" type="datetime1">
              <a:rPr lang="nl-NL" smtClean="0"/>
              <a:t>22-11-2022</a:t>
            </a:fld>
            <a:endParaRPr lang="en-GB" dirty="0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2834317D-2C6F-40C3-8DFA-390A17DB8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0568" y="7020000"/>
            <a:ext cx="5296057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r>
              <a:rPr lang="en-GB"/>
              <a:t>Onderwerp van de presentatie</a:t>
            </a:r>
            <a:endParaRPr lang="en-GB" dirty="0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A7856C3D-3108-4CC7-BD58-83AA1B23E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1476" y="7020000"/>
            <a:ext cx="311944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45B76B8B-DE07-48A4-9913-B57A52F2F853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3950880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andleiding verk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33994797-6918-4BA5-95FA-1615E87F15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5999" y="7020000"/>
            <a:ext cx="1620000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3316F65A-B4BA-49A9-886F-F5BBDA16BDE6}" type="datetime1">
              <a:rPr lang="nl-NL" noProof="0" smtClean="0"/>
              <a:pPr/>
              <a:t>22-11-2022</a:t>
            </a:fld>
            <a:endParaRPr lang="nl-NL" noProof="0" dirty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B7076574-AC22-4400-95EA-3E6A285F3D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0568" y="7020000"/>
            <a:ext cx="5296057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r>
              <a:rPr lang="nl-NL" noProof="0" dirty="0"/>
              <a:t>Onderwerp van de presentatie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A007AA5-2779-4AC9-99A6-D95A04052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1476" y="7020000"/>
            <a:ext cx="311944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45B76B8B-DE07-48A4-9913-B57A52F2F853}" type="slidenum">
              <a:rPr lang="nl-NL" noProof="0" smtClean="0"/>
              <a:pPr/>
              <a:t>‹nr.›</a:t>
            </a:fld>
            <a:endParaRPr lang="nl-NL" noProof="0" dirty="0"/>
          </a:p>
        </p:txBody>
      </p:sp>
      <p:grpSp>
        <p:nvGrpSpPr>
          <p:cNvPr id="155" name="Groep 154">
            <a:extLst>
              <a:ext uri="{FF2B5EF4-FFF2-40B4-BE49-F238E27FC236}">
                <a16:creationId xmlns:a16="http://schemas.microsoft.com/office/drawing/2014/main" id="{8CB0D178-BA37-41D2-857F-9B318F492987}"/>
              </a:ext>
            </a:extLst>
          </p:cNvPr>
          <p:cNvGrpSpPr/>
          <p:nvPr userDrawn="1"/>
        </p:nvGrpSpPr>
        <p:grpSpPr>
          <a:xfrm>
            <a:off x="371475" y="1700213"/>
            <a:ext cx="4703444" cy="4844910"/>
            <a:chOff x="371475" y="1700213"/>
            <a:chExt cx="4703444" cy="4844910"/>
          </a:xfrm>
        </p:grpSpPr>
        <p:sp>
          <p:nvSpPr>
            <p:cNvPr id="16" name="Rechthoek 15">
              <a:extLst>
                <a:ext uri="{FF2B5EF4-FFF2-40B4-BE49-F238E27FC236}">
                  <a16:creationId xmlns:a16="http://schemas.microsoft.com/office/drawing/2014/main" id="{6A98CBCD-00C0-422C-9F30-BBF939342CA5}"/>
                </a:ext>
              </a:extLst>
            </p:cNvPr>
            <p:cNvSpPr/>
            <p:nvPr userDrawn="1"/>
          </p:nvSpPr>
          <p:spPr>
            <a:xfrm>
              <a:off x="389677" y="1700213"/>
              <a:ext cx="3176012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Tekst stijlen</a:t>
              </a:r>
            </a:p>
          </p:txBody>
        </p:sp>
        <p:cxnSp>
          <p:nvCxnSpPr>
            <p:cNvPr id="18" name="Rechte verbindingslijn 17">
              <a:extLst>
                <a:ext uri="{FF2B5EF4-FFF2-40B4-BE49-F238E27FC236}">
                  <a16:creationId xmlns:a16="http://schemas.microsoft.com/office/drawing/2014/main" id="{EBD31D65-B061-4E17-BE29-FD7A27E084F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89676" y="1941848"/>
              <a:ext cx="4685243" cy="0"/>
            </a:xfrm>
            <a:prstGeom prst="line">
              <a:avLst/>
            </a:prstGeom>
            <a:noFill/>
            <a:ln w="3175" cap="flat" cmpd="sng" algn="ctr">
              <a:solidFill>
                <a:schemeClr val="accent2"/>
              </a:solidFill>
              <a:prstDash val="solid"/>
            </a:ln>
            <a:effectLst/>
          </p:spPr>
        </p:cxnSp>
        <p:grpSp>
          <p:nvGrpSpPr>
            <p:cNvPr id="19" name="Groep 18">
              <a:extLst>
                <a:ext uri="{FF2B5EF4-FFF2-40B4-BE49-F238E27FC236}">
                  <a16:creationId xmlns:a16="http://schemas.microsoft.com/office/drawing/2014/main" id="{5548C717-B830-4467-8DBF-5EB978FA2DBE}"/>
                </a:ext>
              </a:extLst>
            </p:cNvPr>
            <p:cNvGrpSpPr/>
            <p:nvPr userDrawn="1"/>
          </p:nvGrpSpPr>
          <p:grpSpPr>
            <a:xfrm>
              <a:off x="371475" y="2048192"/>
              <a:ext cx="2933825" cy="558875"/>
              <a:chOff x="-3419346" y="368233"/>
              <a:chExt cx="3904920" cy="743862"/>
            </a:xfrm>
          </p:grpSpPr>
          <p:sp>
            <p:nvSpPr>
              <p:cNvPr id="31" name="Rechthoek 30">
                <a:extLst>
                  <a:ext uri="{FF2B5EF4-FFF2-40B4-BE49-F238E27FC236}">
                    <a16:creationId xmlns:a16="http://schemas.microsoft.com/office/drawing/2014/main" id="{7ECCFC18-D5FE-472A-99C3-E4B436F5750C}"/>
                  </a:ext>
                </a:extLst>
              </p:cNvPr>
              <p:cNvSpPr/>
              <p:nvPr userDrawn="1"/>
            </p:nvSpPr>
            <p:spPr>
              <a:xfrm>
                <a:off x="-3294549" y="368233"/>
                <a:ext cx="432805" cy="244981"/>
              </a:xfrm>
              <a:prstGeom prst="rect">
                <a:avLst/>
              </a:prstGeom>
              <a:solidFill>
                <a:schemeClr val="bg1"/>
              </a:solidFill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nl-NL" sz="800" b="0" noProof="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Home</a:t>
                </a:r>
              </a:p>
            </p:txBody>
          </p:sp>
          <p:cxnSp>
            <p:nvCxnSpPr>
              <p:cNvPr id="32" name="Rechte verbindingslijn 31">
                <a:extLst>
                  <a:ext uri="{FF2B5EF4-FFF2-40B4-BE49-F238E27FC236}">
                    <a16:creationId xmlns:a16="http://schemas.microsoft.com/office/drawing/2014/main" id="{D61072B6-83DF-4232-A53B-D3D7ADA1F76B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2861744" y="613214"/>
                <a:ext cx="137087" cy="0"/>
              </a:xfrm>
              <a:prstGeom prst="line">
                <a:avLst/>
              </a:prstGeom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Rechte verbindingslijn 32">
                <a:extLst>
                  <a:ext uri="{FF2B5EF4-FFF2-40B4-BE49-F238E27FC236}">
                    <a16:creationId xmlns:a16="http://schemas.microsoft.com/office/drawing/2014/main" id="{722680E8-7ACF-44BF-81C3-515D9FE05692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419346" y="613214"/>
                <a:ext cx="136215" cy="0"/>
              </a:xfrm>
              <a:prstGeom prst="line">
                <a:avLst/>
              </a:prstGeom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Rechthoek 33">
                <a:extLst>
                  <a:ext uri="{FF2B5EF4-FFF2-40B4-BE49-F238E27FC236}">
                    <a16:creationId xmlns:a16="http://schemas.microsoft.com/office/drawing/2014/main" id="{2876073B-F10B-4258-A945-7829FE636027}"/>
                  </a:ext>
                </a:extLst>
              </p:cNvPr>
              <p:cNvSpPr/>
              <p:nvPr userDrawn="1"/>
            </p:nvSpPr>
            <p:spPr>
              <a:xfrm>
                <a:off x="-3289012" y="589683"/>
                <a:ext cx="422160" cy="6406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 dirty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35" name="Groep 34">
                <a:extLst>
                  <a:ext uri="{FF2B5EF4-FFF2-40B4-BE49-F238E27FC236}">
                    <a16:creationId xmlns:a16="http://schemas.microsoft.com/office/drawing/2014/main" id="{4D6339C5-5AEE-44AB-8C89-A10860EB9D68}"/>
                  </a:ext>
                </a:extLst>
              </p:cNvPr>
              <p:cNvGrpSpPr/>
              <p:nvPr userDrawn="1"/>
            </p:nvGrpSpPr>
            <p:grpSpPr>
              <a:xfrm>
                <a:off x="-3002834" y="720303"/>
                <a:ext cx="182598" cy="143759"/>
                <a:chOff x="-3310843" y="700986"/>
                <a:chExt cx="182598" cy="143759"/>
              </a:xfrm>
            </p:grpSpPr>
            <p:grpSp>
              <p:nvGrpSpPr>
                <p:cNvPr id="74" name="Groep 73">
                  <a:extLst>
                    <a:ext uri="{FF2B5EF4-FFF2-40B4-BE49-F238E27FC236}">
                      <a16:creationId xmlns:a16="http://schemas.microsoft.com/office/drawing/2014/main" id="{CD4A49E8-414E-4643-953E-004992570804}"/>
                    </a:ext>
                  </a:extLst>
                </p:cNvPr>
                <p:cNvGrpSpPr/>
                <p:nvPr userDrawn="1"/>
              </p:nvGrpSpPr>
              <p:grpSpPr>
                <a:xfrm>
                  <a:off x="-3310843" y="700986"/>
                  <a:ext cx="182598" cy="143759"/>
                  <a:chOff x="-3310843" y="700986"/>
                  <a:chExt cx="182598" cy="143759"/>
                </a:xfrm>
              </p:grpSpPr>
              <p:cxnSp>
                <p:nvCxnSpPr>
                  <p:cNvPr id="78" name="Rechte verbindingslijn 77">
                    <a:extLst>
                      <a:ext uri="{FF2B5EF4-FFF2-40B4-BE49-F238E27FC236}">
                        <a16:creationId xmlns:a16="http://schemas.microsoft.com/office/drawing/2014/main" id="{7B687034-0E4A-4422-995D-7DCE73A0191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310843" y="700986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9" name="Rechte verbindingslijn 78">
                    <a:extLst>
                      <a:ext uri="{FF2B5EF4-FFF2-40B4-BE49-F238E27FC236}">
                        <a16:creationId xmlns:a16="http://schemas.microsoft.com/office/drawing/2014/main" id="{9E197AE1-40C7-4464-9D8A-EA22D380B6A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310843" y="844745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80" name="Rechte verbindingslijn 79">
                    <a:extLst>
                      <a:ext uri="{FF2B5EF4-FFF2-40B4-BE49-F238E27FC236}">
                        <a16:creationId xmlns:a16="http://schemas.microsoft.com/office/drawing/2014/main" id="{51E44576-7C47-4459-A432-795885A6CC0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80880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81" name="Rechte verbindingslijn 80">
                    <a:extLst>
                      <a:ext uri="{FF2B5EF4-FFF2-40B4-BE49-F238E27FC236}">
                        <a16:creationId xmlns:a16="http://schemas.microsoft.com/office/drawing/2014/main" id="{567F89C3-8AC5-4A3F-9E3A-FEF6558DB20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77286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82" name="Rechte verbindingslijn 81">
                    <a:extLst>
                      <a:ext uri="{FF2B5EF4-FFF2-40B4-BE49-F238E27FC236}">
                        <a16:creationId xmlns:a16="http://schemas.microsoft.com/office/drawing/2014/main" id="{9F89E160-F18D-46C0-B0BB-6E55FF4896E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213196" y="73692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</p:grpSp>
            <p:grpSp>
              <p:nvGrpSpPr>
                <p:cNvPr id="75" name="Groep 74">
                  <a:extLst>
                    <a:ext uri="{FF2B5EF4-FFF2-40B4-BE49-F238E27FC236}">
                      <a16:creationId xmlns:a16="http://schemas.microsoft.com/office/drawing/2014/main" id="{2F7E62F4-530B-453F-92AB-76E06B64492A}"/>
                    </a:ext>
                  </a:extLst>
                </p:cNvPr>
                <p:cNvGrpSpPr/>
                <p:nvPr userDrawn="1"/>
              </p:nvGrpSpPr>
              <p:grpSpPr>
                <a:xfrm flipH="1">
                  <a:off x="-3310774" y="735854"/>
                  <a:ext cx="88801" cy="72568"/>
                  <a:chOff x="-2091059" y="1395403"/>
                  <a:chExt cx="157316" cy="128558"/>
                </a:xfrm>
              </p:grpSpPr>
              <p:sp>
                <p:nvSpPr>
                  <p:cNvPr id="76" name="Rechthoek 75">
                    <a:extLst>
                      <a:ext uri="{FF2B5EF4-FFF2-40B4-BE49-F238E27FC236}">
                        <a16:creationId xmlns:a16="http://schemas.microsoft.com/office/drawing/2014/main" id="{1EDBDC86-7479-4075-BC77-5047EA054D5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2051585" y="1436824"/>
                    <a:ext cx="117842" cy="45718"/>
                  </a:xfrm>
                  <a:prstGeom prst="rect">
                    <a:avLst/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77" name="Pijl: punthaak 76">
                    <a:extLst>
                      <a:ext uri="{FF2B5EF4-FFF2-40B4-BE49-F238E27FC236}">
                        <a16:creationId xmlns:a16="http://schemas.microsoft.com/office/drawing/2014/main" id="{475ED6D6-0760-42F3-B045-B6463E7FA090}"/>
                      </a:ext>
                    </a:extLst>
                  </p:cNvPr>
                  <p:cNvSpPr/>
                  <p:nvPr userDrawn="1"/>
                </p:nvSpPr>
                <p:spPr>
                  <a:xfrm flipH="1">
                    <a:off x="-2091059" y="1395403"/>
                    <a:ext cx="128558" cy="128558"/>
                  </a:xfrm>
                  <a:prstGeom prst="chevron">
                    <a:avLst>
                      <a:gd name="adj" fmla="val 47962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 dirty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grpSp>
            <p:nvGrpSpPr>
              <p:cNvPr id="36" name="Groep 35">
                <a:extLst>
                  <a:ext uri="{FF2B5EF4-FFF2-40B4-BE49-F238E27FC236}">
                    <a16:creationId xmlns:a16="http://schemas.microsoft.com/office/drawing/2014/main" id="{9CA137C1-857E-47A9-8CDD-ABDC62CFDE6F}"/>
                  </a:ext>
                </a:extLst>
              </p:cNvPr>
              <p:cNvGrpSpPr/>
              <p:nvPr userDrawn="1"/>
            </p:nvGrpSpPr>
            <p:grpSpPr>
              <a:xfrm>
                <a:off x="-3326107" y="720303"/>
                <a:ext cx="182598" cy="143759"/>
                <a:chOff x="-3634116" y="700986"/>
                <a:chExt cx="182598" cy="143759"/>
              </a:xfrm>
            </p:grpSpPr>
            <p:grpSp>
              <p:nvGrpSpPr>
                <p:cNvPr id="65" name="Groep 64">
                  <a:extLst>
                    <a:ext uri="{FF2B5EF4-FFF2-40B4-BE49-F238E27FC236}">
                      <a16:creationId xmlns:a16="http://schemas.microsoft.com/office/drawing/2014/main" id="{4C6E0AE7-8E25-41CE-828C-99A32A1CCC5F}"/>
                    </a:ext>
                  </a:extLst>
                </p:cNvPr>
                <p:cNvGrpSpPr/>
                <p:nvPr userDrawn="1"/>
              </p:nvGrpSpPr>
              <p:grpSpPr>
                <a:xfrm>
                  <a:off x="-3634116" y="700986"/>
                  <a:ext cx="182598" cy="143759"/>
                  <a:chOff x="-3634116" y="700986"/>
                  <a:chExt cx="182598" cy="143759"/>
                </a:xfrm>
              </p:grpSpPr>
              <p:cxnSp>
                <p:nvCxnSpPr>
                  <p:cNvPr id="69" name="Rechte verbindingslijn 68">
                    <a:extLst>
                      <a:ext uri="{FF2B5EF4-FFF2-40B4-BE49-F238E27FC236}">
                        <a16:creationId xmlns:a16="http://schemas.microsoft.com/office/drawing/2014/main" id="{2F8EE189-C304-43E2-AB04-659024282D1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634116" y="700986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0" name="Rechte verbindingslijn 69">
                    <a:extLst>
                      <a:ext uri="{FF2B5EF4-FFF2-40B4-BE49-F238E27FC236}">
                        <a16:creationId xmlns:a16="http://schemas.microsoft.com/office/drawing/2014/main" id="{1E158D69-5C67-457C-9795-CB9E28DD275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634116" y="844745"/>
                    <a:ext cx="182598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1" name="Rechte verbindingslijn 70">
                    <a:extLst>
                      <a:ext uri="{FF2B5EF4-FFF2-40B4-BE49-F238E27FC236}">
                        <a16:creationId xmlns:a16="http://schemas.microsoft.com/office/drawing/2014/main" id="{B529F537-0F50-4C8B-898E-EE1245C8B0E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80880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2" name="Rechte verbindingslijn 71">
                    <a:extLst>
                      <a:ext uri="{FF2B5EF4-FFF2-40B4-BE49-F238E27FC236}">
                        <a16:creationId xmlns:a16="http://schemas.microsoft.com/office/drawing/2014/main" id="{80B0A3D4-F56E-46AA-B99D-20FD1F83D044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77286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73" name="Rechte verbindingslijn 72">
                    <a:extLst>
                      <a:ext uri="{FF2B5EF4-FFF2-40B4-BE49-F238E27FC236}">
                        <a16:creationId xmlns:a16="http://schemas.microsoft.com/office/drawing/2014/main" id="{75A793C0-2B6A-4248-91DE-A8AFD589082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3536469" y="736926"/>
                    <a:ext cx="82203" cy="0"/>
                  </a:xfrm>
                  <a:prstGeom prst="line">
                    <a:avLst/>
                  </a:prstGeom>
                  <a:noFill/>
                  <a:ln w="9525" cap="flat" cmpd="sng" algn="ctr">
                    <a:solidFill>
                      <a:srgbClr val="292929"/>
                    </a:solidFill>
                    <a:prstDash val="solid"/>
                  </a:ln>
                  <a:effectLst/>
                </p:spPr>
              </p:cxnSp>
            </p:grpSp>
            <p:grpSp>
              <p:nvGrpSpPr>
                <p:cNvPr id="66" name="Groep 65">
                  <a:extLst>
                    <a:ext uri="{FF2B5EF4-FFF2-40B4-BE49-F238E27FC236}">
                      <a16:creationId xmlns:a16="http://schemas.microsoft.com/office/drawing/2014/main" id="{14DFCDE8-C3A6-4EDD-ABDC-BD4884DF830B}"/>
                    </a:ext>
                  </a:extLst>
                </p:cNvPr>
                <p:cNvGrpSpPr/>
                <p:nvPr userDrawn="1"/>
              </p:nvGrpSpPr>
              <p:grpSpPr>
                <a:xfrm>
                  <a:off x="-3634047" y="735854"/>
                  <a:ext cx="88801" cy="72568"/>
                  <a:chOff x="-2091059" y="1395403"/>
                  <a:chExt cx="157316" cy="128558"/>
                </a:xfrm>
              </p:grpSpPr>
              <p:sp>
                <p:nvSpPr>
                  <p:cNvPr id="67" name="Rechthoek 66">
                    <a:extLst>
                      <a:ext uri="{FF2B5EF4-FFF2-40B4-BE49-F238E27FC236}">
                        <a16:creationId xmlns:a16="http://schemas.microsoft.com/office/drawing/2014/main" id="{B11645EA-4C85-4663-A194-4FDDBA00199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-2051585" y="1436824"/>
                    <a:ext cx="117842" cy="45718"/>
                  </a:xfrm>
                  <a:prstGeom prst="rect">
                    <a:avLst/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68" name="Pijl: punthaak 67">
                    <a:extLst>
                      <a:ext uri="{FF2B5EF4-FFF2-40B4-BE49-F238E27FC236}">
                        <a16:creationId xmlns:a16="http://schemas.microsoft.com/office/drawing/2014/main" id="{F8DCC163-6CF1-4A37-ADCF-CAD4B72982B8}"/>
                      </a:ext>
                    </a:extLst>
                  </p:cNvPr>
                  <p:cNvSpPr/>
                  <p:nvPr userDrawn="1"/>
                </p:nvSpPr>
                <p:spPr>
                  <a:xfrm flipH="1">
                    <a:off x="-2091059" y="1395403"/>
                    <a:ext cx="128558" cy="128558"/>
                  </a:xfrm>
                  <a:prstGeom prst="chevron">
                    <a:avLst>
                      <a:gd name="adj" fmla="val 47962"/>
                    </a:avLst>
                  </a:prstGeom>
                  <a:solidFill>
                    <a:srgbClr val="4A7DB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nl-NL" sz="1000" b="1" noProof="0" dirty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cxnSp>
            <p:nvCxnSpPr>
              <p:cNvPr id="37" name="Rechte verbindingslijn 36">
                <a:extLst>
                  <a:ext uri="{FF2B5EF4-FFF2-40B4-BE49-F238E27FC236}">
                    <a16:creationId xmlns:a16="http://schemas.microsoft.com/office/drawing/2014/main" id="{7357AAFF-835B-4023-8787-3CCF2FD2AFD2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2747770" y="523622"/>
                <a:ext cx="331753" cy="196680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5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38" name="Rechte verbindingslijn 37">
                <a:extLst>
                  <a:ext uri="{FF2B5EF4-FFF2-40B4-BE49-F238E27FC236}">
                    <a16:creationId xmlns:a16="http://schemas.microsoft.com/office/drawing/2014/main" id="{46E1D703-75D8-4A1D-906B-64BAB51AD6E2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196143" y="950343"/>
                <a:ext cx="774583" cy="12662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5"/>
                </a:solidFill>
                <a:prstDash val="solid"/>
                <a:headEnd type="oval"/>
              </a:ln>
              <a:effectLst/>
            </p:spPr>
          </p:cxnSp>
          <p:grpSp>
            <p:nvGrpSpPr>
              <p:cNvPr id="39" name="Groep 38">
                <a:extLst>
                  <a:ext uri="{FF2B5EF4-FFF2-40B4-BE49-F238E27FC236}">
                    <a16:creationId xmlns:a16="http://schemas.microsoft.com/office/drawing/2014/main" id="{16E84680-5669-4673-A5BA-A96B719494D9}"/>
                  </a:ext>
                </a:extLst>
              </p:cNvPr>
              <p:cNvGrpSpPr/>
              <p:nvPr userDrawn="1"/>
            </p:nvGrpSpPr>
            <p:grpSpPr>
              <a:xfrm>
                <a:off x="-2425037" y="370226"/>
                <a:ext cx="357690" cy="330595"/>
                <a:chOff x="-2721817" y="347336"/>
                <a:chExt cx="432805" cy="400021"/>
              </a:xfrm>
            </p:grpSpPr>
            <p:sp>
              <p:nvSpPr>
                <p:cNvPr id="54" name="Rechthoek 53">
                  <a:extLst>
                    <a:ext uri="{FF2B5EF4-FFF2-40B4-BE49-F238E27FC236}">
                      <a16:creationId xmlns:a16="http://schemas.microsoft.com/office/drawing/2014/main" id="{77D6F352-1283-427B-9CC7-9614E1BE51F3}"/>
                    </a:ext>
                  </a:extLst>
                </p:cNvPr>
                <p:cNvSpPr/>
                <p:nvPr userDrawn="1"/>
              </p:nvSpPr>
              <p:spPr>
                <a:xfrm>
                  <a:off x="-2721817" y="347336"/>
                  <a:ext cx="432805" cy="400021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050" b="0" noProof="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55" name="Groep 54">
                  <a:extLst>
                    <a:ext uri="{FF2B5EF4-FFF2-40B4-BE49-F238E27FC236}">
                      <a16:creationId xmlns:a16="http://schemas.microsoft.com/office/drawing/2014/main" id="{4170CDA5-6A26-4412-9817-14F222CC69C7}"/>
                    </a:ext>
                  </a:extLst>
                </p:cNvPr>
                <p:cNvGrpSpPr/>
                <p:nvPr userDrawn="1"/>
              </p:nvGrpSpPr>
              <p:grpSpPr>
                <a:xfrm>
                  <a:off x="-2652453" y="431583"/>
                  <a:ext cx="294076" cy="231526"/>
                  <a:chOff x="-3634116" y="700986"/>
                  <a:chExt cx="182598" cy="143759"/>
                </a:xfrm>
              </p:grpSpPr>
              <p:grpSp>
                <p:nvGrpSpPr>
                  <p:cNvPr id="56" name="Groep 55">
                    <a:extLst>
                      <a:ext uri="{FF2B5EF4-FFF2-40B4-BE49-F238E27FC236}">
                        <a16:creationId xmlns:a16="http://schemas.microsoft.com/office/drawing/2014/main" id="{3602E536-F150-4475-8DCB-83E5174E9469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634116" y="700986"/>
                    <a:ext cx="182598" cy="143759"/>
                    <a:chOff x="-3634116" y="700986"/>
                    <a:chExt cx="182598" cy="143759"/>
                  </a:xfrm>
                </p:grpSpPr>
                <p:cxnSp>
                  <p:nvCxnSpPr>
                    <p:cNvPr id="60" name="Rechte verbindingslijn 59">
                      <a:extLst>
                        <a:ext uri="{FF2B5EF4-FFF2-40B4-BE49-F238E27FC236}">
                          <a16:creationId xmlns:a16="http://schemas.microsoft.com/office/drawing/2014/main" id="{2456C629-C7A4-481F-B601-DA9D6D479582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634116" y="700986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61" name="Rechte verbindingslijn 60">
                      <a:extLst>
                        <a:ext uri="{FF2B5EF4-FFF2-40B4-BE49-F238E27FC236}">
                          <a16:creationId xmlns:a16="http://schemas.microsoft.com/office/drawing/2014/main" id="{2513C493-8D87-41C4-867A-8606C34D87AE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634116" y="844745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62" name="Rechte verbindingslijn 61">
                      <a:extLst>
                        <a:ext uri="{FF2B5EF4-FFF2-40B4-BE49-F238E27FC236}">
                          <a16:creationId xmlns:a16="http://schemas.microsoft.com/office/drawing/2014/main" id="{D8F92DA9-4110-4340-9989-6D54EEFA2CAA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80880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63" name="Rechte verbindingslijn 62">
                      <a:extLst>
                        <a:ext uri="{FF2B5EF4-FFF2-40B4-BE49-F238E27FC236}">
                          <a16:creationId xmlns:a16="http://schemas.microsoft.com/office/drawing/2014/main" id="{3A988022-BCE9-4603-AF47-DAE17A265B37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77286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64" name="Rechte verbindingslijn 63">
                      <a:extLst>
                        <a:ext uri="{FF2B5EF4-FFF2-40B4-BE49-F238E27FC236}">
                          <a16:creationId xmlns:a16="http://schemas.microsoft.com/office/drawing/2014/main" id="{1775E04E-B0D9-4FAF-8B05-3A41511988D7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536469" y="73692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</p:grpSp>
              <p:grpSp>
                <p:nvGrpSpPr>
                  <p:cNvPr id="57" name="Groep 56">
                    <a:extLst>
                      <a:ext uri="{FF2B5EF4-FFF2-40B4-BE49-F238E27FC236}">
                        <a16:creationId xmlns:a16="http://schemas.microsoft.com/office/drawing/2014/main" id="{ECF54D02-BD00-4AC7-9F61-B9E10A3F3FD7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634047" y="735854"/>
                    <a:ext cx="88801" cy="72568"/>
                    <a:chOff x="-2091059" y="1395403"/>
                    <a:chExt cx="157316" cy="128558"/>
                  </a:xfrm>
                </p:grpSpPr>
                <p:sp>
                  <p:nvSpPr>
                    <p:cNvPr id="58" name="Rechthoek 57">
                      <a:extLst>
                        <a:ext uri="{FF2B5EF4-FFF2-40B4-BE49-F238E27FC236}">
                          <a16:creationId xmlns:a16="http://schemas.microsoft.com/office/drawing/2014/main" id="{63053832-3C05-48C5-9C8E-FEAC6CA904D7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-2051585" y="1436824"/>
                      <a:ext cx="117842" cy="45718"/>
                    </a:xfrm>
                    <a:prstGeom prst="rect">
                      <a:avLst/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 dirty="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59" name="Pijl: punthaak 58">
                      <a:extLst>
                        <a:ext uri="{FF2B5EF4-FFF2-40B4-BE49-F238E27FC236}">
                          <a16:creationId xmlns:a16="http://schemas.microsoft.com/office/drawing/2014/main" id="{FFAB1B08-1F14-4164-BEE8-1F03A9CBA948}"/>
                        </a:ext>
                      </a:extLst>
                    </p:cNvPr>
                    <p:cNvSpPr/>
                    <p:nvPr userDrawn="1"/>
                  </p:nvSpPr>
                  <p:spPr>
                    <a:xfrm flipH="1">
                      <a:off x="-2091059" y="1395403"/>
                      <a:ext cx="128558" cy="128558"/>
                    </a:xfrm>
                    <a:prstGeom prst="chevron">
                      <a:avLst>
                        <a:gd name="adj" fmla="val 47962"/>
                      </a:avLst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 dirty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</p:grpSp>
          </p:grpSp>
          <p:grpSp>
            <p:nvGrpSpPr>
              <p:cNvPr id="40" name="Groep 39">
                <a:extLst>
                  <a:ext uri="{FF2B5EF4-FFF2-40B4-BE49-F238E27FC236}">
                    <a16:creationId xmlns:a16="http://schemas.microsoft.com/office/drawing/2014/main" id="{07EF18BD-F96E-4ADF-B3FA-7A35613A678E}"/>
                  </a:ext>
                </a:extLst>
              </p:cNvPr>
              <p:cNvGrpSpPr/>
              <p:nvPr userDrawn="1"/>
            </p:nvGrpSpPr>
            <p:grpSpPr>
              <a:xfrm>
                <a:off x="-2425037" y="781500"/>
                <a:ext cx="357690" cy="330595"/>
                <a:chOff x="-2721817" y="782525"/>
                <a:chExt cx="432805" cy="400021"/>
              </a:xfrm>
            </p:grpSpPr>
            <p:sp>
              <p:nvSpPr>
                <p:cNvPr id="43" name="Rechthoek 42">
                  <a:extLst>
                    <a:ext uri="{FF2B5EF4-FFF2-40B4-BE49-F238E27FC236}">
                      <a16:creationId xmlns:a16="http://schemas.microsoft.com/office/drawing/2014/main" id="{D4D1C011-79CF-42C2-8F15-40B7838EAB60}"/>
                    </a:ext>
                  </a:extLst>
                </p:cNvPr>
                <p:cNvSpPr/>
                <p:nvPr userDrawn="1"/>
              </p:nvSpPr>
              <p:spPr>
                <a:xfrm>
                  <a:off x="-2721817" y="782525"/>
                  <a:ext cx="432805" cy="400021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nl-NL" sz="1050" b="0" noProof="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44" name="Groep 43">
                  <a:extLst>
                    <a:ext uri="{FF2B5EF4-FFF2-40B4-BE49-F238E27FC236}">
                      <a16:creationId xmlns:a16="http://schemas.microsoft.com/office/drawing/2014/main" id="{8293B13A-68AC-4C90-8198-CC844E701E23}"/>
                    </a:ext>
                  </a:extLst>
                </p:cNvPr>
                <p:cNvGrpSpPr/>
                <p:nvPr userDrawn="1"/>
              </p:nvGrpSpPr>
              <p:grpSpPr>
                <a:xfrm>
                  <a:off x="-2652453" y="866772"/>
                  <a:ext cx="294076" cy="231526"/>
                  <a:chOff x="-3310843" y="700986"/>
                  <a:chExt cx="182598" cy="143759"/>
                </a:xfrm>
              </p:grpSpPr>
              <p:grpSp>
                <p:nvGrpSpPr>
                  <p:cNvPr id="45" name="Groep 44">
                    <a:extLst>
                      <a:ext uri="{FF2B5EF4-FFF2-40B4-BE49-F238E27FC236}">
                        <a16:creationId xmlns:a16="http://schemas.microsoft.com/office/drawing/2014/main" id="{661E7D94-6A46-437F-AE6B-7B1BC6395A90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-3310843" y="700986"/>
                    <a:ext cx="182598" cy="143759"/>
                    <a:chOff x="-3310843" y="700986"/>
                    <a:chExt cx="182598" cy="143759"/>
                  </a:xfrm>
                </p:grpSpPr>
                <p:cxnSp>
                  <p:nvCxnSpPr>
                    <p:cNvPr id="49" name="Rechte verbindingslijn 48">
                      <a:extLst>
                        <a:ext uri="{FF2B5EF4-FFF2-40B4-BE49-F238E27FC236}">
                          <a16:creationId xmlns:a16="http://schemas.microsoft.com/office/drawing/2014/main" id="{A556ECFE-5AD9-459D-AC03-D6AF3D05446C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310843" y="700986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50" name="Rechte verbindingslijn 49">
                      <a:extLst>
                        <a:ext uri="{FF2B5EF4-FFF2-40B4-BE49-F238E27FC236}">
                          <a16:creationId xmlns:a16="http://schemas.microsoft.com/office/drawing/2014/main" id="{095B8305-5D0F-4B60-BECC-46979F60DF46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310843" y="844745"/>
                      <a:ext cx="182598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51" name="Rechte verbindingslijn 50">
                      <a:extLst>
                        <a:ext uri="{FF2B5EF4-FFF2-40B4-BE49-F238E27FC236}">
                          <a16:creationId xmlns:a16="http://schemas.microsoft.com/office/drawing/2014/main" id="{8657EE05-6F42-498B-A410-109742F71385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80880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52" name="Rechte verbindingslijn 51">
                      <a:extLst>
                        <a:ext uri="{FF2B5EF4-FFF2-40B4-BE49-F238E27FC236}">
                          <a16:creationId xmlns:a16="http://schemas.microsoft.com/office/drawing/2014/main" id="{3D9642B5-BD8C-435F-A463-A0BECD377D31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77286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  <p:cxnSp>
                  <p:nvCxnSpPr>
                    <p:cNvPr id="53" name="Rechte verbindingslijn 52">
                      <a:extLst>
                        <a:ext uri="{FF2B5EF4-FFF2-40B4-BE49-F238E27FC236}">
                          <a16:creationId xmlns:a16="http://schemas.microsoft.com/office/drawing/2014/main" id="{F5BB8F07-5C31-488E-942A-5D7CBED77E70}"/>
                        </a:ext>
                      </a:extLst>
                    </p:cNvPr>
                    <p:cNvCxnSpPr/>
                    <p:nvPr userDrawn="1"/>
                  </p:nvCxnSpPr>
                  <p:spPr>
                    <a:xfrm>
                      <a:off x="-3213196" y="736926"/>
                      <a:ext cx="82203" cy="0"/>
                    </a:xfrm>
                    <a:prstGeom prst="line">
                      <a:avLst/>
                    </a:prstGeom>
                    <a:noFill/>
                    <a:ln w="19050" cap="flat" cmpd="sng" algn="ctr">
                      <a:solidFill>
                        <a:srgbClr val="292929"/>
                      </a:solidFill>
                      <a:prstDash val="solid"/>
                    </a:ln>
                    <a:effectLst/>
                  </p:spPr>
                </p:cxnSp>
              </p:grpSp>
              <p:grpSp>
                <p:nvGrpSpPr>
                  <p:cNvPr id="46" name="Groep 45">
                    <a:extLst>
                      <a:ext uri="{FF2B5EF4-FFF2-40B4-BE49-F238E27FC236}">
                        <a16:creationId xmlns:a16="http://schemas.microsoft.com/office/drawing/2014/main" id="{0FA2AF7F-578F-4846-8770-81A4CD18F5CF}"/>
                      </a:ext>
                    </a:extLst>
                  </p:cNvPr>
                  <p:cNvGrpSpPr/>
                  <p:nvPr userDrawn="1"/>
                </p:nvGrpSpPr>
                <p:grpSpPr>
                  <a:xfrm flipH="1">
                    <a:off x="-3310774" y="735854"/>
                    <a:ext cx="88801" cy="72568"/>
                    <a:chOff x="-2091059" y="1395403"/>
                    <a:chExt cx="157316" cy="128558"/>
                  </a:xfrm>
                </p:grpSpPr>
                <p:sp>
                  <p:nvSpPr>
                    <p:cNvPr id="47" name="Rechthoek 46">
                      <a:extLst>
                        <a:ext uri="{FF2B5EF4-FFF2-40B4-BE49-F238E27FC236}">
                          <a16:creationId xmlns:a16="http://schemas.microsoft.com/office/drawing/2014/main" id="{0C7CBB22-CD2E-4E39-ABCF-199080206200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-2051585" y="1436824"/>
                      <a:ext cx="117842" cy="45718"/>
                    </a:xfrm>
                    <a:prstGeom prst="rect">
                      <a:avLst/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 dirty="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48" name="Pijl: punthaak 47">
                      <a:extLst>
                        <a:ext uri="{FF2B5EF4-FFF2-40B4-BE49-F238E27FC236}">
                          <a16:creationId xmlns:a16="http://schemas.microsoft.com/office/drawing/2014/main" id="{73447F7E-C101-41B9-8E05-ABA3266BE578}"/>
                        </a:ext>
                      </a:extLst>
                    </p:cNvPr>
                    <p:cNvSpPr/>
                    <p:nvPr userDrawn="1"/>
                  </p:nvSpPr>
                  <p:spPr>
                    <a:xfrm flipH="1">
                      <a:off x="-2091059" y="1395403"/>
                      <a:ext cx="128558" cy="128558"/>
                    </a:xfrm>
                    <a:prstGeom prst="chevron">
                      <a:avLst>
                        <a:gd name="adj" fmla="val 47962"/>
                      </a:avLst>
                    </a:prstGeom>
                    <a:solidFill>
                      <a:srgbClr val="4A7DB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nl-NL" sz="1000" b="1" noProof="0" dirty="0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</p:grpSp>
          </p:grpSp>
          <p:sp>
            <p:nvSpPr>
              <p:cNvPr id="41" name="Rechthoek 40">
                <a:extLst>
                  <a:ext uri="{FF2B5EF4-FFF2-40B4-BE49-F238E27FC236}">
                    <a16:creationId xmlns:a16="http://schemas.microsoft.com/office/drawing/2014/main" id="{CFA4D101-D568-42EE-AD0C-BCA8FFC34548}"/>
                  </a:ext>
                </a:extLst>
              </p:cNvPr>
              <p:cNvSpPr/>
              <p:nvPr userDrawn="1"/>
            </p:nvSpPr>
            <p:spPr>
              <a:xfrm>
                <a:off x="-1950057" y="439449"/>
                <a:ext cx="2435631" cy="19806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Tekstniveau verhogen</a:t>
                </a:r>
              </a:p>
            </p:txBody>
          </p:sp>
          <p:sp>
            <p:nvSpPr>
              <p:cNvPr id="42" name="Rechthoek 41">
                <a:extLst>
                  <a:ext uri="{FF2B5EF4-FFF2-40B4-BE49-F238E27FC236}">
                    <a16:creationId xmlns:a16="http://schemas.microsoft.com/office/drawing/2014/main" id="{A3940509-23FD-4C83-915D-0E596F133944}"/>
                  </a:ext>
                </a:extLst>
              </p:cNvPr>
              <p:cNvSpPr/>
              <p:nvPr userDrawn="1"/>
            </p:nvSpPr>
            <p:spPr>
              <a:xfrm>
                <a:off x="-1950057" y="848575"/>
                <a:ext cx="2213551" cy="186424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n-lt"/>
                    <a:cs typeface="Segoe UI Light" panose="020B0502040204020203" pitchFamily="34" charset="0"/>
                  </a:rPr>
                  <a:t>Tekst niveau verlagen</a:t>
                </a:r>
              </a:p>
            </p:txBody>
          </p:sp>
        </p:grpSp>
        <p:cxnSp>
          <p:nvCxnSpPr>
            <p:cNvPr id="20" name="Rechte verbindingslijn 19">
              <a:extLst>
                <a:ext uri="{FF2B5EF4-FFF2-40B4-BE49-F238E27FC236}">
                  <a16:creationId xmlns:a16="http://schemas.microsoft.com/office/drawing/2014/main" id="{4A97A65E-819C-4FD1-A72E-217C06A2E9C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89676" y="2719710"/>
              <a:ext cx="4685243" cy="0"/>
            </a:xfrm>
            <a:prstGeom prst="line">
              <a:avLst/>
            </a:prstGeom>
            <a:noFill/>
            <a:ln w="3175" cap="flat" cmpd="sng" algn="ctr">
              <a:solidFill>
                <a:schemeClr val="accent2"/>
              </a:solidFill>
              <a:prstDash val="solid"/>
            </a:ln>
            <a:effectLst/>
          </p:spPr>
        </p:cxnSp>
        <p:sp>
          <p:nvSpPr>
            <p:cNvPr id="90" name="Tekstvak 89">
              <a:extLst>
                <a:ext uri="{FF2B5EF4-FFF2-40B4-BE49-F238E27FC236}">
                  <a16:creationId xmlns:a16="http://schemas.microsoft.com/office/drawing/2014/main" id="{ACA6FC1D-C6C7-4BEC-95BE-856D7A25D3ED}"/>
                </a:ext>
              </a:extLst>
            </p:cNvPr>
            <p:cNvSpPr txBox="1"/>
            <p:nvPr userDrawn="1"/>
          </p:nvSpPr>
          <p:spPr>
            <a:xfrm>
              <a:off x="807791" y="3436580"/>
              <a:ext cx="4267128" cy="31085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216000" lvl="0" indent="-216000">
                <a:buFont typeface="Arial" panose="020B0604020202020204" pitchFamily="34" charset="0"/>
                <a:buChar char="•"/>
              </a:pPr>
              <a:r>
                <a:rPr lang="nl-NL" sz="1800" kern="1200" noProof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Eerste</a:t>
              </a:r>
              <a:r>
                <a:rPr lang="nl-NL" noProof="0" dirty="0"/>
                <a:t> niveau</a:t>
              </a:r>
            </a:p>
            <a:p>
              <a:pPr marL="501750" lvl="1" indent="-285750">
                <a:buFont typeface="Arial" panose="020B0604020202020204" pitchFamily="34" charset="0"/>
                <a:buChar char="-"/>
              </a:pPr>
              <a:r>
                <a:rPr lang="nl-NL" noProof="0" dirty="0"/>
                <a:t>Tweede niveau</a:t>
              </a:r>
            </a:p>
            <a:p>
              <a:pPr marL="648000" lvl="2" indent="-216000">
                <a:buFont typeface="Arial" panose="020B0604020202020204" pitchFamily="34" charset="0"/>
                <a:buChar char="-"/>
              </a:pPr>
              <a:r>
                <a:rPr lang="nl-NL" noProof="0" dirty="0"/>
                <a:t>Derde niveau</a:t>
              </a:r>
            </a:p>
            <a:p>
              <a:pPr marL="0" lvl="3"/>
              <a:r>
                <a:rPr lang="nl-NL" b="1" noProof="0" dirty="0"/>
                <a:t>Vierde niveau</a:t>
              </a:r>
            </a:p>
            <a:p>
              <a:pPr marL="0" lvl="4"/>
              <a:r>
                <a:rPr lang="nl-NL" noProof="0" dirty="0"/>
                <a:t>Vijfde niveau</a:t>
              </a:r>
            </a:p>
            <a:p>
              <a:pPr marL="432000" lvl="5" indent="-432000">
                <a:buFont typeface="+mj-lt"/>
                <a:buAutoNum type="arabicPeriod"/>
              </a:pPr>
              <a:r>
                <a:rPr lang="nl-NL" noProof="0" dirty="0"/>
                <a:t>Zesde niveau</a:t>
              </a:r>
            </a:p>
            <a:p>
              <a:pPr marL="864000" lvl="6" indent="-432000">
                <a:buFont typeface="+mj-lt"/>
                <a:buAutoNum type="alphaLcPeriod"/>
              </a:pPr>
              <a:r>
                <a:rPr lang="nl-NL" noProof="0" dirty="0"/>
                <a:t>Zevende niveau - Subtitel</a:t>
              </a:r>
            </a:p>
            <a:p>
              <a:pPr marL="0" lvl="7">
                <a:spcAft>
                  <a:spcPts val="1200"/>
                </a:spcAft>
              </a:pPr>
              <a:r>
                <a:rPr lang="nl-NL" sz="3000" noProof="0" dirty="0"/>
                <a:t>Achtste niveau - Subtitel</a:t>
              </a:r>
            </a:p>
            <a:p>
              <a:pPr marL="0" lvl="8"/>
              <a:r>
                <a:rPr lang="nl-NL" noProof="0" dirty="0"/>
                <a:t>Negende Niveau</a:t>
              </a:r>
            </a:p>
            <a:p>
              <a:endParaRPr lang="nl-NL" noProof="0" dirty="0"/>
            </a:p>
          </p:txBody>
        </p:sp>
        <p:sp>
          <p:nvSpPr>
            <p:cNvPr id="7" name="Ovaal 6">
              <a:extLst>
                <a:ext uri="{FF2B5EF4-FFF2-40B4-BE49-F238E27FC236}">
                  <a16:creationId xmlns:a16="http://schemas.microsoft.com/office/drawing/2014/main" id="{F75DFDF9-5322-4B10-9B8B-06ABF45035F8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374485" y="4851552"/>
              <a:ext cx="217024" cy="216000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6</a:t>
              </a:r>
            </a:p>
          </p:txBody>
        </p:sp>
        <p:sp>
          <p:nvSpPr>
            <p:cNvPr id="9" name="Ovaal 8">
              <a:extLst>
                <a:ext uri="{FF2B5EF4-FFF2-40B4-BE49-F238E27FC236}">
                  <a16:creationId xmlns:a16="http://schemas.microsoft.com/office/drawing/2014/main" id="{AAF85ED1-DA7E-43E7-BBE6-8953D8AF83E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374485" y="5128752"/>
              <a:ext cx="217024" cy="216000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7</a:t>
              </a:r>
            </a:p>
          </p:txBody>
        </p:sp>
        <p:sp>
          <p:nvSpPr>
            <p:cNvPr id="11" name="Ovaal 10">
              <a:extLst>
                <a:ext uri="{FF2B5EF4-FFF2-40B4-BE49-F238E27FC236}">
                  <a16:creationId xmlns:a16="http://schemas.microsoft.com/office/drawing/2014/main" id="{7EB6893E-C1A1-4E98-8AF9-6211D17E17F8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374485" y="5525022"/>
              <a:ext cx="217024" cy="216000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8</a:t>
              </a:r>
            </a:p>
          </p:txBody>
        </p:sp>
        <p:sp>
          <p:nvSpPr>
            <p:cNvPr id="13" name="Ovaal 12">
              <a:extLst>
                <a:ext uri="{FF2B5EF4-FFF2-40B4-BE49-F238E27FC236}">
                  <a16:creationId xmlns:a16="http://schemas.microsoft.com/office/drawing/2014/main" id="{663286AB-74D7-4FCD-8D85-8DDD7065FC5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374485" y="6016537"/>
              <a:ext cx="217024" cy="216000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9</a:t>
              </a:r>
            </a:p>
          </p:txBody>
        </p:sp>
        <p:sp>
          <p:nvSpPr>
            <p:cNvPr id="17" name="Ovaal 16">
              <a:extLst>
                <a:ext uri="{FF2B5EF4-FFF2-40B4-BE49-F238E27FC236}">
                  <a16:creationId xmlns:a16="http://schemas.microsoft.com/office/drawing/2014/main" id="{5E2C31E3-7943-4E1B-B55A-F3833A683CC5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374485" y="3465552"/>
              <a:ext cx="217024" cy="216000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sp>
          <p:nvSpPr>
            <p:cNvPr id="22" name="Ovaal 21">
              <a:extLst>
                <a:ext uri="{FF2B5EF4-FFF2-40B4-BE49-F238E27FC236}">
                  <a16:creationId xmlns:a16="http://schemas.microsoft.com/office/drawing/2014/main" id="{D5D8BCAC-25B6-41D4-A02F-B0BB26914B6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374485" y="3742752"/>
              <a:ext cx="217024" cy="216000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24" name="Ovaal 23">
              <a:extLst>
                <a:ext uri="{FF2B5EF4-FFF2-40B4-BE49-F238E27FC236}">
                  <a16:creationId xmlns:a16="http://schemas.microsoft.com/office/drawing/2014/main" id="{AAF1F190-C472-43C7-8866-B7ED08F193E8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374485" y="4019952"/>
              <a:ext cx="217024" cy="216000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26" name="Ovaal 25">
              <a:extLst>
                <a:ext uri="{FF2B5EF4-FFF2-40B4-BE49-F238E27FC236}">
                  <a16:creationId xmlns:a16="http://schemas.microsoft.com/office/drawing/2014/main" id="{7AACA8B9-A7AB-42DE-9C16-24386748775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374485" y="4297152"/>
              <a:ext cx="217024" cy="216000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4</a:t>
              </a:r>
            </a:p>
          </p:txBody>
        </p:sp>
        <p:sp>
          <p:nvSpPr>
            <p:cNvPr id="28" name="Ovaal 27">
              <a:extLst>
                <a:ext uri="{FF2B5EF4-FFF2-40B4-BE49-F238E27FC236}">
                  <a16:creationId xmlns:a16="http://schemas.microsoft.com/office/drawing/2014/main" id="{13C42B36-BC26-441A-8FA2-BB267074BD7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374485" y="4574352"/>
              <a:ext cx="217024" cy="216000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5</a:t>
              </a:r>
            </a:p>
          </p:txBody>
        </p:sp>
        <p:sp>
          <p:nvSpPr>
            <p:cNvPr id="30" name="Rechthoek 29">
              <a:extLst>
                <a:ext uri="{FF2B5EF4-FFF2-40B4-BE49-F238E27FC236}">
                  <a16:creationId xmlns:a16="http://schemas.microsoft.com/office/drawing/2014/main" id="{8BB401EE-98BA-4DB4-A611-74D31AB26636}"/>
                </a:ext>
              </a:extLst>
            </p:cNvPr>
            <p:cNvSpPr/>
            <p:nvPr userDrawn="1"/>
          </p:nvSpPr>
          <p:spPr>
            <a:xfrm>
              <a:off x="388223" y="2838439"/>
              <a:ext cx="4685243" cy="590562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Gebruik de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lijstniveau-knoppen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op de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‘Start’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tab om de tekstopmaak te wijzigen. Klik op de iconen zoals hierboven afgebeeld en kies het gewenste niveau. </a:t>
              </a:r>
              <a:r>
                <a:rPr kumimoji="0" lang="nl-NL" sz="11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Kies uit:</a:t>
              </a:r>
            </a:p>
          </p:txBody>
        </p:sp>
      </p:grpSp>
      <p:grpSp>
        <p:nvGrpSpPr>
          <p:cNvPr id="160" name="Groep 159">
            <a:extLst>
              <a:ext uri="{FF2B5EF4-FFF2-40B4-BE49-F238E27FC236}">
                <a16:creationId xmlns:a16="http://schemas.microsoft.com/office/drawing/2014/main" id="{635C1030-4BB4-4A32-A302-11D5E5490F74}"/>
              </a:ext>
            </a:extLst>
          </p:cNvPr>
          <p:cNvGrpSpPr/>
          <p:nvPr userDrawn="1"/>
        </p:nvGrpSpPr>
        <p:grpSpPr>
          <a:xfrm>
            <a:off x="6090340" y="1714038"/>
            <a:ext cx="4298260" cy="4302351"/>
            <a:chOff x="6090340" y="1714038"/>
            <a:chExt cx="4298260" cy="4302351"/>
          </a:xfrm>
        </p:grpSpPr>
        <p:sp>
          <p:nvSpPr>
            <p:cNvPr id="99" name="Rechthoek 98">
              <a:extLst>
                <a:ext uri="{FF2B5EF4-FFF2-40B4-BE49-F238E27FC236}">
                  <a16:creationId xmlns:a16="http://schemas.microsoft.com/office/drawing/2014/main" id="{F5C74C9C-6499-425E-82BF-73305EE8C3CB}"/>
                </a:ext>
              </a:extLst>
            </p:cNvPr>
            <p:cNvSpPr/>
            <p:nvPr userDrawn="1"/>
          </p:nvSpPr>
          <p:spPr>
            <a:xfrm>
              <a:off x="6095999" y="1714038"/>
              <a:ext cx="3176012" cy="1916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4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+mj-lt"/>
                  <a:cs typeface="Segoe UI Light" panose="020B0502040204020203" pitchFamily="34" charset="0"/>
                </a:rPr>
                <a:t>Afbeelding invoegen/wijzigen</a:t>
              </a:r>
            </a:p>
          </p:txBody>
        </p:sp>
        <p:sp>
          <p:nvSpPr>
            <p:cNvPr id="100" name="Ovaal 99">
              <a:extLst>
                <a:ext uri="{FF2B5EF4-FFF2-40B4-BE49-F238E27FC236}">
                  <a16:creationId xmlns:a16="http://schemas.microsoft.com/office/drawing/2014/main" id="{F1BC5BF1-B80F-41D5-8E67-93715BDE56D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090340" y="2080528"/>
              <a:ext cx="217024" cy="216000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1</a:t>
              </a:r>
            </a:p>
          </p:txBody>
        </p:sp>
        <p:cxnSp>
          <p:nvCxnSpPr>
            <p:cNvPr id="101" name="Rechte verbindingslijn 100">
              <a:extLst>
                <a:ext uri="{FF2B5EF4-FFF2-40B4-BE49-F238E27FC236}">
                  <a16:creationId xmlns:a16="http://schemas.microsoft.com/office/drawing/2014/main" id="{ED8E7ECA-57ED-4C7E-8D23-CACBCCD8CA7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095999" y="1955673"/>
              <a:ext cx="4292601" cy="0"/>
            </a:xfrm>
            <a:prstGeom prst="line">
              <a:avLst/>
            </a:prstGeom>
            <a:noFill/>
            <a:ln w="3175" cap="flat" cmpd="sng" algn="ctr">
              <a:solidFill>
                <a:schemeClr val="accent2"/>
              </a:solidFill>
              <a:prstDash val="solid"/>
            </a:ln>
            <a:effectLst/>
          </p:spPr>
        </p:cxnSp>
        <p:cxnSp>
          <p:nvCxnSpPr>
            <p:cNvPr id="102" name="Rechte verbindingslijn 101">
              <a:extLst>
                <a:ext uri="{FF2B5EF4-FFF2-40B4-BE49-F238E27FC236}">
                  <a16:creationId xmlns:a16="http://schemas.microsoft.com/office/drawing/2014/main" id="{C8535EE1-A999-4CA1-B8E8-45A0675563D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095999" y="3291971"/>
              <a:ext cx="4292601" cy="0"/>
            </a:xfrm>
            <a:prstGeom prst="line">
              <a:avLst/>
            </a:prstGeom>
            <a:noFill/>
            <a:ln w="3175" cap="flat" cmpd="sng" algn="ctr">
              <a:solidFill>
                <a:schemeClr val="accent2"/>
              </a:solidFill>
              <a:prstDash val="solid"/>
            </a:ln>
            <a:effectLst/>
          </p:spPr>
        </p:cxnSp>
        <p:sp>
          <p:nvSpPr>
            <p:cNvPr id="103" name="Rechthoek 102">
              <a:extLst>
                <a:ext uri="{FF2B5EF4-FFF2-40B4-BE49-F238E27FC236}">
                  <a16:creationId xmlns:a16="http://schemas.microsoft.com/office/drawing/2014/main" id="{F91FD429-FE16-466B-AA1A-C8F7528DB061}"/>
                </a:ext>
              </a:extLst>
            </p:cNvPr>
            <p:cNvSpPr/>
            <p:nvPr userDrawn="1"/>
          </p:nvSpPr>
          <p:spPr>
            <a:xfrm>
              <a:off x="6456020" y="2146590"/>
              <a:ext cx="3932580" cy="59542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Verwijder de bestaande afbeelding indien nodig met de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‘Delete’-knop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 Klik op het pictogram om een nieuwe afbeelding in te voegen. </a:t>
              </a:r>
              <a:r>
                <a:rPr kumimoji="0" lang="nl-NL" sz="11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(voorbeeld hieronder).</a:t>
              </a:r>
              <a:endParaRPr kumimoji="0" lang="nl-NL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sp>
          <p:nvSpPr>
            <p:cNvPr id="105" name="Ovaal 104">
              <a:extLst>
                <a:ext uri="{FF2B5EF4-FFF2-40B4-BE49-F238E27FC236}">
                  <a16:creationId xmlns:a16="http://schemas.microsoft.com/office/drawing/2014/main" id="{983AFDEF-FE3A-48B3-8130-8062373DB38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090340" y="3445836"/>
              <a:ext cx="217024" cy="216000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2</a:t>
              </a:r>
            </a:p>
          </p:txBody>
        </p:sp>
        <p:sp>
          <p:nvSpPr>
            <p:cNvPr id="106" name="Rechthoek 105">
              <a:extLst>
                <a:ext uri="{FF2B5EF4-FFF2-40B4-BE49-F238E27FC236}">
                  <a16:creationId xmlns:a16="http://schemas.microsoft.com/office/drawing/2014/main" id="{A0EC1C6E-826A-4AF2-9126-FBDCD78D984E}"/>
                </a:ext>
              </a:extLst>
            </p:cNvPr>
            <p:cNvSpPr/>
            <p:nvPr userDrawn="1"/>
          </p:nvSpPr>
          <p:spPr>
            <a:xfrm>
              <a:off x="6456020" y="3511899"/>
              <a:ext cx="2817995" cy="31804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Selecteer de gewenste afbeelding en klip op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‘Invoegen / </a:t>
              </a:r>
              <a:r>
                <a:rPr kumimoji="0" lang="nl-NL" sz="11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Insert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’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grpSp>
          <p:nvGrpSpPr>
            <p:cNvPr id="107" name="Groep 106">
              <a:extLst>
                <a:ext uri="{FF2B5EF4-FFF2-40B4-BE49-F238E27FC236}">
                  <a16:creationId xmlns:a16="http://schemas.microsoft.com/office/drawing/2014/main" id="{00F6B808-F936-4101-A0EF-B1DE298B78C5}"/>
                </a:ext>
              </a:extLst>
            </p:cNvPr>
            <p:cNvGrpSpPr/>
            <p:nvPr userDrawn="1"/>
          </p:nvGrpSpPr>
          <p:grpSpPr>
            <a:xfrm>
              <a:off x="6456020" y="3923988"/>
              <a:ext cx="825500" cy="209550"/>
              <a:chOff x="13504624" y="2482850"/>
              <a:chExt cx="825500" cy="209550"/>
            </a:xfrm>
          </p:grpSpPr>
          <p:sp>
            <p:nvSpPr>
              <p:cNvPr id="141" name="Rechthoek 140">
                <a:extLst>
                  <a:ext uri="{FF2B5EF4-FFF2-40B4-BE49-F238E27FC236}">
                    <a16:creationId xmlns:a16="http://schemas.microsoft.com/office/drawing/2014/main" id="{0FFA0F29-509C-4E8E-B5A6-5D66C8574A23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80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800" b="0" noProof="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Invoegen</a:t>
                </a:r>
              </a:p>
            </p:txBody>
          </p:sp>
          <p:cxnSp>
            <p:nvCxnSpPr>
              <p:cNvPr id="142" name="Rechte verbindingslijn 141">
                <a:extLst>
                  <a:ext uri="{FF2B5EF4-FFF2-40B4-BE49-F238E27FC236}">
                    <a16:creationId xmlns:a16="http://schemas.microsoft.com/office/drawing/2014/main" id="{B38CFCB9-B8AF-488D-8BD8-970672704894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6350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143" name="Gelijkbenige driehoek 142">
                <a:extLst>
                  <a:ext uri="{FF2B5EF4-FFF2-40B4-BE49-F238E27FC236}">
                    <a16:creationId xmlns:a16="http://schemas.microsoft.com/office/drawing/2014/main" id="{F3FAEB39-79FA-4CD0-A3FD-37CEDDDA924F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08" name="Groep 107">
              <a:extLst>
                <a:ext uri="{FF2B5EF4-FFF2-40B4-BE49-F238E27FC236}">
                  <a16:creationId xmlns:a16="http://schemas.microsoft.com/office/drawing/2014/main" id="{9C151F3A-3B71-42AE-BA15-7B50A0D6F25A}"/>
                </a:ext>
              </a:extLst>
            </p:cNvPr>
            <p:cNvGrpSpPr/>
            <p:nvPr userDrawn="1"/>
          </p:nvGrpSpPr>
          <p:grpSpPr>
            <a:xfrm>
              <a:off x="6456020" y="2855664"/>
              <a:ext cx="294789" cy="318834"/>
              <a:chOff x="14466489" y="1001522"/>
              <a:chExt cx="290627" cy="314333"/>
            </a:xfrm>
          </p:grpSpPr>
          <p:sp>
            <p:nvSpPr>
              <p:cNvPr id="135" name="Rechthoek 134">
                <a:extLst>
                  <a:ext uri="{FF2B5EF4-FFF2-40B4-BE49-F238E27FC236}">
                    <a16:creationId xmlns:a16="http://schemas.microsoft.com/office/drawing/2014/main" id="{E7294692-173B-4689-8B41-69204EFE42F9}"/>
                  </a:ext>
                </a:extLst>
              </p:cNvPr>
              <p:cNvSpPr/>
              <p:nvPr userDrawn="1"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C0C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6" name="Ovaal 135">
                <a:extLst>
                  <a:ext uri="{FF2B5EF4-FFF2-40B4-BE49-F238E27FC236}">
                    <a16:creationId xmlns:a16="http://schemas.microsoft.com/office/drawing/2014/main" id="{96D5435F-40DC-43D1-B425-12C117CC53B7}"/>
                  </a:ext>
                </a:extLst>
              </p:cNvPr>
              <p:cNvSpPr/>
              <p:nvPr userDrawn="1"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7" name="Vrije vorm: vorm 136">
                <a:extLst>
                  <a:ext uri="{FF2B5EF4-FFF2-40B4-BE49-F238E27FC236}">
                    <a16:creationId xmlns:a16="http://schemas.microsoft.com/office/drawing/2014/main" id="{7AB1FAB2-450C-488C-BBA0-2C1A8A5C84A4}"/>
                  </a:ext>
                </a:extLst>
              </p:cNvPr>
              <p:cNvSpPr/>
              <p:nvPr userDrawn="1"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>
                  <a:gd name="connsiteX0" fmla="*/ 12837 w 168558"/>
                  <a:gd name="connsiteY0" fmla="*/ 12836 h 147459"/>
                  <a:gd name="connsiteX1" fmla="*/ 43826 w 168558"/>
                  <a:gd name="connsiteY1" fmla="*/ 0 h 147459"/>
                  <a:gd name="connsiteX2" fmla="*/ 168558 w 168558"/>
                  <a:gd name="connsiteY2" fmla="*/ 0 h 147459"/>
                  <a:gd name="connsiteX3" fmla="*/ 21099 w 168558"/>
                  <a:gd name="connsiteY3" fmla="*/ 147459 h 147459"/>
                  <a:gd name="connsiteX4" fmla="*/ 0 w 168558"/>
                  <a:gd name="connsiteY4" fmla="*/ 126361 h 147459"/>
                  <a:gd name="connsiteX5" fmla="*/ 0 w 168558"/>
                  <a:gd name="connsiteY5" fmla="*/ 43826 h 147459"/>
                  <a:gd name="connsiteX6" fmla="*/ 12837 w 168558"/>
                  <a:gd name="connsiteY6" fmla="*/ 12836 h 14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558" h="147459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8" name="Rechthoek: afgeronde hoeken 137">
                <a:extLst>
                  <a:ext uri="{FF2B5EF4-FFF2-40B4-BE49-F238E27FC236}">
                    <a16:creationId xmlns:a16="http://schemas.microsoft.com/office/drawing/2014/main" id="{F6C2FB0F-6E35-49C7-8D0C-7370584AA449}"/>
                  </a:ext>
                </a:extLst>
              </p:cNvPr>
              <p:cNvSpPr/>
              <p:nvPr userDrawn="1"/>
            </p:nvSpPr>
            <p:spPr>
              <a:xfrm>
                <a:off x="14601150" y="1145314"/>
                <a:ext cx="155966" cy="11681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39" name="Rechte verbindingslijn 138">
                <a:extLst>
                  <a:ext uri="{FF2B5EF4-FFF2-40B4-BE49-F238E27FC236}">
                    <a16:creationId xmlns:a16="http://schemas.microsoft.com/office/drawing/2014/main" id="{81DC98CB-3420-4157-A476-509B1A496D2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4637490" y="1308665"/>
                <a:ext cx="83286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40" name="Rechte verbindingslijn 139">
                <a:extLst>
                  <a:ext uri="{FF2B5EF4-FFF2-40B4-BE49-F238E27FC236}">
                    <a16:creationId xmlns:a16="http://schemas.microsoft.com/office/drawing/2014/main" id="{E23C1BCE-E05B-4F23-9C09-F22122816702}"/>
                  </a:ext>
                </a:extLst>
              </p:cNvPr>
              <p:cNvCxnSpPr>
                <a:cxnSpLocks/>
                <a:stCxn id="138" idx="2"/>
              </p:cNvCxnSpPr>
              <p:nvPr userDrawn="1"/>
            </p:nvCxnSpPr>
            <p:spPr>
              <a:xfrm flipH="1">
                <a:off x="14678717" y="1262130"/>
                <a:ext cx="416" cy="43573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109" name="Ovaal 108">
              <a:extLst>
                <a:ext uri="{FF2B5EF4-FFF2-40B4-BE49-F238E27FC236}">
                  <a16:creationId xmlns:a16="http://schemas.microsoft.com/office/drawing/2014/main" id="{2467B621-AC9E-454D-8364-464717FED1F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090340" y="4420889"/>
              <a:ext cx="217024" cy="216000"/>
            </a:xfrm>
            <a:prstGeom prst="ellipse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3</a:t>
              </a:r>
            </a:p>
          </p:txBody>
        </p:sp>
        <p:sp>
          <p:nvSpPr>
            <p:cNvPr id="110" name="Rechthoek 109">
              <a:extLst>
                <a:ext uri="{FF2B5EF4-FFF2-40B4-BE49-F238E27FC236}">
                  <a16:creationId xmlns:a16="http://schemas.microsoft.com/office/drawing/2014/main" id="{1DA47967-DC93-48B1-A486-31C6505F1F2E}"/>
                </a:ext>
              </a:extLst>
            </p:cNvPr>
            <p:cNvSpPr/>
            <p:nvPr userDrawn="1"/>
          </p:nvSpPr>
          <p:spPr>
            <a:xfrm>
              <a:off x="6456020" y="4486953"/>
              <a:ext cx="3932579" cy="43320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Rechter muisklik op </a:t>
              </a:r>
              <a:r>
                <a:rPr kumimoji="0" lang="nl-NL" sz="11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op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 de miniweergave aan de linker kant van het scherm en kies </a:t>
              </a:r>
              <a:r>
                <a:rPr kumimoji="0" lang="nl-NL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´Dia herstellen / Reset slide´</a:t>
              </a:r>
              <a:r>
                <a:rPr kumimoji="0" lang="nl-NL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cs typeface="Segoe UI Light" panose="020B0502040204020203" pitchFamily="34" charset="0"/>
                </a:rPr>
                <a:t>.</a:t>
              </a:r>
              <a:endParaRPr kumimoji="0" lang="nl-NL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Segoe UI Light" panose="020B0502040204020203" pitchFamily="34" charset="0"/>
              </a:endParaRPr>
            </a:p>
          </p:txBody>
        </p:sp>
        <p:cxnSp>
          <p:nvCxnSpPr>
            <p:cNvPr id="111" name="Rechte verbindingslijn 110">
              <a:extLst>
                <a:ext uri="{FF2B5EF4-FFF2-40B4-BE49-F238E27FC236}">
                  <a16:creationId xmlns:a16="http://schemas.microsoft.com/office/drawing/2014/main" id="{1BBEB69A-49BC-4F56-9D72-98CBAF7A1C8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095999" y="4239227"/>
              <a:ext cx="4292601" cy="0"/>
            </a:xfrm>
            <a:prstGeom prst="line">
              <a:avLst/>
            </a:prstGeom>
            <a:noFill/>
            <a:ln w="3175" cap="flat" cmpd="sng" algn="ctr">
              <a:solidFill>
                <a:schemeClr val="accent2"/>
              </a:solidFill>
              <a:prstDash val="solid"/>
            </a:ln>
            <a:effectLst/>
          </p:spPr>
        </p:cxnSp>
        <p:sp>
          <p:nvSpPr>
            <p:cNvPr id="112" name="Rechthoek 111">
              <a:extLst>
                <a:ext uri="{FF2B5EF4-FFF2-40B4-BE49-F238E27FC236}">
                  <a16:creationId xmlns:a16="http://schemas.microsoft.com/office/drawing/2014/main" id="{67AC28BA-F8AB-425A-BA69-C3120ABAEC58}"/>
                </a:ext>
              </a:extLst>
            </p:cNvPr>
            <p:cNvSpPr/>
            <p:nvPr userDrawn="1"/>
          </p:nvSpPr>
          <p:spPr>
            <a:xfrm>
              <a:off x="6460852" y="4946841"/>
              <a:ext cx="1624926" cy="805220"/>
            </a:xfrm>
            <a:prstGeom prst="rect">
              <a:avLst/>
            </a:prstGeom>
            <a:blipFill dpi="0" rotWithShape="1"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72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nl-NL" sz="1000" b="0" i="1" noProof="0" dirty="0">
                <a:solidFill>
                  <a:schemeClr val="tx1"/>
                </a:solidFill>
              </a:endParaRPr>
            </a:p>
          </p:txBody>
        </p:sp>
        <p:sp>
          <p:nvSpPr>
            <p:cNvPr id="114" name="Rechthoek 113">
              <a:extLst>
                <a:ext uri="{FF2B5EF4-FFF2-40B4-BE49-F238E27FC236}">
                  <a16:creationId xmlns:a16="http://schemas.microsoft.com/office/drawing/2014/main" id="{C1A04312-B8FE-47D6-AC5F-3BD0F654DCEC}"/>
                </a:ext>
              </a:extLst>
            </p:cNvPr>
            <p:cNvSpPr/>
            <p:nvPr userDrawn="1"/>
          </p:nvSpPr>
          <p:spPr>
            <a:xfrm>
              <a:off x="7312805" y="5338122"/>
              <a:ext cx="1176476" cy="580946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D1D1D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08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800" b="0" noProof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5" name="Rechthoek 114">
              <a:extLst>
                <a:ext uri="{FF2B5EF4-FFF2-40B4-BE49-F238E27FC236}">
                  <a16:creationId xmlns:a16="http://schemas.microsoft.com/office/drawing/2014/main" id="{07202F7F-F330-4FC3-BEEA-7D018142BAF0}"/>
                </a:ext>
              </a:extLst>
            </p:cNvPr>
            <p:cNvSpPr/>
            <p:nvPr userDrawn="1"/>
          </p:nvSpPr>
          <p:spPr>
            <a:xfrm>
              <a:off x="7334769" y="5649511"/>
              <a:ext cx="1145758" cy="261256"/>
            </a:xfrm>
            <a:prstGeom prst="rect">
              <a:avLst/>
            </a:prstGeom>
            <a:solidFill>
              <a:srgbClr val="FCE4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nl-NL" sz="1000" b="1" noProof="0" dirty="0">
                <a:solidFill>
                  <a:schemeClr val="tx1"/>
                </a:solidFill>
              </a:endParaRPr>
            </a:p>
          </p:txBody>
        </p:sp>
        <p:grpSp>
          <p:nvGrpSpPr>
            <p:cNvPr id="116" name="Groep 115">
              <a:extLst>
                <a:ext uri="{FF2B5EF4-FFF2-40B4-BE49-F238E27FC236}">
                  <a16:creationId xmlns:a16="http://schemas.microsoft.com/office/drawing/2014/main" id="{E6E6011C-8062-4952-97D0-EB86F137C242}"/>
                </a:ext>
              </a:extLst>
            </p:cNvPr>
            <p:cNvGrpSpPr/>
            <p:nvPr userDrawn="1"/>
          </p:nvGrpSpPr>
          <p:grpSpPr>
            <a:xfrm>
              <a:off x="7394755" y="5403624"/>
              <a:ext cx="155951" cy="131922"/>
              <a:chOff x="12968658" y="3354141"/>
              <a:chExt cx="404800" cy="342430"/>
            </a:xfrm>
          </p:grpSpPr>
          <p:sp>
            <p:nvSpPr>
              <p:cNvPr id="129" name="Rechthoek: afgeronde hoeken 128">
                <a:extLst>
                  <a:ext uri="{FF2B5EF4-FFF2-40B4-BE49-F238E27FC236}">
                    <a16:creationId xmlns:a16="http://schemas.microsoft.com/office/drawing/2014/main" id="{4859B19F-5716-4618-B2CB-B32F0AA94ED9}"/>
                  </a:ext>
                </a:extLst>
              </p:cNvPr>
              <p:cNvSpPr/>
              <p:nvPr userDrawn="1"/>
            </p:nvSpPr>
            <p:spPr>
              <a:xfrm>
                <a:off x="12968658" y="3354141"/>
                <a:ext cx="404800" cy="342430"/>
              </a:xfrm>
              <a:prstGeom prst="roundRect">
                <a:avLst>
                  <a:gd name="adj" fmla="val 2911"/>
                </a:avLst>
              </a:prstGeom>
              <a:solidFill>
                <a:schemeClr val="bg1"/>
              </a:solidFill>
              <a:ln w="12700">
                <a:solidFill>
                  <a:srgbClr val="81818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nl-NL" sz="800" b="0" noProof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0" name="Rechthoek 129">
                <a:extLst>
                  <a:ext uri="{FF2B5EF4-FFF2-40B4-BE49-F238E27FC236}">
                    <a16:creationId xmlns:a16="http://schemas.microsoft.com/office/drawing/2014/main" id="{4BAF07D4-F9B7-4583-B28F-1E2F6F5808EB}"/>
                  </a:ext>
                </a:extLst>
              </p:cNvPr>
              <p:cNvSpPr/>
              <p:nvPr userDrawn="1"/>
            </p:nvSpPr>
            <p:spPr>
              <a:xfrm>
                <a:off x="13024992" y="3401157"/>
                <a:ext cx="305209" cy="41562"/>
              </a:xfrm>
              <a:prstGeom prst="rect">
                <a:avLst/>
              </a:prstGeom>
              <a:solidFill>
                <a:srgbClr val="D1D1D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1" name="Rechthoek 130">
                <a:extLst>
                  <a:ext uri="{FF2B5EF4-FFF2-40B4-BE49-F238E27FC236}">
                    <a16:creationId xmlns:a16="http://schemas.microsoft.com/office/drawing/2014/main" id="{747A2D61-5323-43DA-888C-02E8C623CAA9}"/>
                  </a:ext>
                </a:extLst>
              </p:cNvPr>
              <p:cNvSpPr/>
              <p:nvPr userDrawn="1"/>
            </p:nvSpPr>
            <p:spPr>
              <a:xfrm>
                <a:off x="13025005" y="3471560"/>
                <a:ext cx="118776" cy="181689"/>
              </a:xfrm>
              <a:prstGeom prst="rect">
                <a:avLst/>
              </a:prstGeom>
              <a:solidFill>
                <a:srgbClr val="D1D1D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2" name="Rechthoek 131">
                <a:extLst>
                  <a:ext uri="{FF2B5EF4-FFF2-40B4-BE49-F238E27FC236}">
                    <a16:creationId xmlns:a16="http://schemas.microsoft.com/office/drawing/2014/main" id="{333BBB92-5271-4072-9497-6C98C9AB1695}"/>
                  </a:ext>
                </a:extLst>
              </p:cNvPr>
              <p:cNvSpPr/>
              <p:nvPr userDrawn="1"/>
            </p:nvSpPr>
            <p:spPr>
              <a:xfrm>
                <a:off x="13180632" y="3481971"/>
                <a:ext cx="135277" cy="21329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3" name="Rechthoek 132">
                <a:extLst>
                  <a:ext uri="{FF2B5EF4-FFF2-40B4-BE49-F238E27FC236}">
                    <a16:creationId xmlns:a16="http://schemas.microsoft.com/office/drawing/2014/main" id="{E97ECC9C-2120-47DA-A1CC-7F097F2BAAAB}"/>
                  </a:ext>
                </a:extLst>
              </p:cNvPr>
              <p:cNvSpPr/>
              <p:nvPr userDrawn="1"/>
            </p:nvSpPr>
            <p:spPr>
              <a:xfrm>
                <a:off x="13180718" y="3554791"/>
                <a:ext cx="69417" cy="21329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34" name="Rechthoek 133">
                <a:extLst>
                  <a:ext uri="{FF2B5EF4-FFF2-40B4-BE49-F238E27FC236}">
                    <a16:creationId xmlns:a16="http://schemas.microsoft.com/office/drawing/2014/main" id="{C5254D64-F3F3-43CD-A061-81B4D03A3A6F}"/>
                  </a:ext>
                </a:extLst>
              </p:cNvPr>
              <p:cNvSpPr/>
              <p:nvPr userDrawn="1"/>
            </p:nvSpPr>
            <p:spPr>
              <a:xfrm>
                <a:off x="13180811" y="3627619"/>
                <a:ext cx="69417" cy="21329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nl-NL" sz="1000" b="1" noProof="0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17" name="Groep 116">
              <a:extLst>
                <a:ext uri="{FF2B5EF4-FFF2-40B4-BE49-F238E27FC236}">
                  <a16:creationId xmlns:a16="http://schemas.microsoft.com/office/drawing/2014/main" id="{33E6202F-D1B9-4001-829B-1F9BC25D2687}"/>
                </a:ext>
              </a:extLst>
            </p:cNvPr>
            <p:cNvGrpSpPr/>
            <p:nvPr userDrawn="1"/>
          </p:nvGrpSpPr>
          <p:grpSpPr>
            <a:xfrm>
              <a:off x="7375200" y="5702947"/>
              <a:ext cx="166739" cy="218963"/>
              <a:chOff x="12940828" y="3950597"/>
              <a:chExt cx="432813" cy="568367"/>
            </a:xfrm>
          </p:grpSpPr>
          <p:grpSp>
            <p:nvGrpSpPr>
              <p:cNvPr id="121" name="Groep 120">
                <a:extLst>
                  <a:ext uri="{FF2B5EF4-FFF2-40B4-BE49-F238E27FC236}">
                    <a16:creationId xmlns:a16="http://schemas.microsoft.com/office/drawing/2014/main" id="{879A8B81-43A6-4EEF-8DBB-6D9F1E2278E5}"/>
                  </a:ext>
                </a:extLst>
              </p:cNvPr>
              <p:cNvGrpSpPr/>
              <p:nvPr userDrawn="1"/>
            </p:nvGrpSpPr>
            <p:grpSpPr>
              <a:xfrm>
                <a:off x="13000382" y="4006891"/>
                <a:ext cx="373259" cy="315747"/>
                <a:chOff x="12968836" y="3354170"/>
                <a:chExt cx="404806" cy="342433"/>
              </a:xfrm>
            </p:grpSpPr>
            <p:sp>
              <p:nvSpPr>
                <p:cNvPr id="123" name="Rechthoek: afgeronde hoeken 122">
                  <a:extLst>
                    <a:ext uri="{FF2B5EF4-FFF2-40B4-BE49-F238E27FC236}">
                      <a16:creationId xmlns:a16="http://schemas.microsoft.com/office/drawing/2014/main" id="{F1DEFA56-8996-4E89-8962-8134A0EAE25A}"/>
                    </a:ext>
                  </a:extLst>
                </p:cNvPr>
                <p:cNvSpPr/>
                <p:nvPr userDrawn="1"/>
              </p:nvSpPr>
              <p:spPr>
                <a:xfrm>
                  <a:off x="12968836" y="3354170"/>
                  <a:ext cx="404806" cy="342433"/>
                </a:xfrm>
                <a:prstGeom prst="roundRect">
                  <a:avLst>
                    <a:gd name="adj" fmla="val 2911"/>
                  </a:avLst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nl-NL" sz="800" b="0" noProof="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4" name="Rechthoek 123">
                  <a:extLst>
                    <a:ext uri="{FF2B5EF4-FFF2-40B4-BE49-F238E27FC236}">
                      <a16:creationId xmlns:a16="http://schemas.microsoft.com/office/drawing/2014/main" id="{70DE2D24-199C-446A-88CB-73142B67DE97}"/>
                    </a:ext>
                  </a:extLst>
                </p:cNvPr>
                <p:cNvSpPr/>
                <p:nvPr userDrawn="1"/>
              </p:nvSpPr>
              <p:spPr>
                <a:xfrm>
                  <a:off x="13025180" y="3401181"/>
                  <a:ext cx="305213" cy="41563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25" name="Rechthoek 124">
                  <a:extLst>
                    <a:ext uri="{FF2B5EF4-FFF2-40B4-BE49-F238E27FC236}">
                      <a16:creationId xmlns:a16="http://schemas.microsoft.com/office/drawing/2014/main" id="{D3449182-8E03-4299-8DED-1155FFEBE4D2}"/>
                    </a:ext>
                  </a:extLst>
                </p:cNvPr>
                <p:cNvSpPr/>
                <p:nvPr userDrawn="1"/>
              </p:nvSpPr>
              <p:spPr>
                <a:xfrm>
                  <a:off x="13025181" y="3471575"/>
                  <a:ext cx="118778" cy="181691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26" name="Rechthoek 125">
                  <a:extLst>
                    <a:ext uri="{FF2B5EF4-FFF2-40B4-BE49-F238E27FC236}">
                      <a16:creationId xmlns:a16="http://schemas.microsoft.com/office/drawing/2014/main" id="{AA465BAA-FB0E-4D37-BEB4-C9049DB325AB}"/>
                    </a:ext>
                  </a:extLst>
                </p:cNvPr>
                <p:cNvSpPr/>
                <p:nvPr userDrawn="1"/>
              </p:nvSpPr>
              <p:spPr>
                <a:xfrm>
                  <a:off x="13180812" y="3481982"/>
                  <a:ext cx="13527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27" name="Rechthoek 126">
                  <a:extLst>
                    <a:ext uri="{FF2B5EF4-FFF2-40B4-BE49-F238E27FC236}">
                      <a16:creationId xmlns:a16="http://schemas.microsoft.com/office/drawing/2014/main" id="{D525D1F6-BF6A-4C9F-9FBB-F60D9BF6D67E}"/>
                    </a:ext>
                  </a:extLst>
                </p:cNvPr>
                <p:cNvSpPr/>
                <p:nvPr userDrawn="1"/>
              </p:nvSpPr>
              <p:spPr>
                <a:xfrm>
                  <a:off x="13180812" y="3554800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28" name="Rechthoek 127">
                  <a:extLst>
                    <a:ext uri="{FF2B5EF4-FFF2-40B4-BE49-F238E27FC236}">
                      <a16:creationId xmlns:a16="http://schemas.microsoft.com/office/drawing/2014/main" id="{6605A51D-FB8B-487F-BE05-4E838B38FAA2}"/>
                    </a:ext>
                  </a:extLst>
                </p:cNvPr>
                <p:cNvSpPr/>
                <p:nvPr userDrawn="1"/>
              </p:nvSpPr>
              <p:spPr>
                <a:xfrm>
                  <a:off x="13180812" y="3627618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nl-NL" sz="1000" b="1" noProof="0" dirty="0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122" name="Boog 121">
                <a:extLst>
                  <a:ext uri="{FF2B5EF4-FFF2-40B4-BE49-F238E27FC236}">
                    <a16:creationId xmlns:a16="http://schemas.microsoft.com/office/drawing/2014/main" id="{076A910D-4330-40E3-A918-92116CF546A1}"/>
                  </a:ext>
                </a:extLst>
              </p:cNvPr>
              <p:cNvSpPr/>
              <p:nvPr userDrawn="1"/>
            </p:nvSpPr>
            <p:spPr>
              <a:xfrm rot="17637075">
                <a:off x="12776155" y="4115270"/>
                <a:ext cx="568367" cy="239021"/>
              </a:xfrm>
              <a:prstGeom prst="arc">
                <a:avLst>
                  <a:gd name="adj1" fmla="val 15959368"/>
                  <a:gd name="adj2" fmla="val 1354623"/>
                </a:avLst>
              </a:prstGeom>
              <a:noFill/>
              <a:ln w="19050" cap="flat" cmpd="sng" algn="ctr">
                <a:solidFill>
                  <a:srgbClr val="4D82B8"/>
                </a:solidFill>
                <a:prstDash val="solid"/>
                <a:headEnd type="arrow" w="med" len="sm"/>
              </a:ln>
              <a:effectLst/>
            </p:spPr>
            <p:txBody>
              <a:bodyPr rtlCol="0" anchor="ctr"/>
              <a:lstStyle/>
              <a:p>
                <a:pPr algn="ctr"/>
                <a:endParaRPr lang="nl-NL" noProof="0" dirty="0"/>
              </a:p>
            </p:txBody>
          </p:sp>
        </p:grpSp>
        <p:sp>
          <p:nvSpPr>
            <p:cNvPr id="118" name="Tekstvak 117">
              <a:extLst>
                <a:ext uri="{FF2B5EF4-FFF2-40B4-BE49-F238E27FC236}">
                  <a16:creationId xmlns:a16="http://schemas.microsoft.com/office/drawing/2014/main" id="{AB39F992-DBBB-416A-B8B9-69ADF5B9372D}"/>
                </a:ext>
              </a:extLst>
            </p:cNvPr>
            <p:cNvSpPr txBox="1"/>
            <p:nvPr userDrawn="1"/>
          </p:nvSpPr>
          <p:spPr>
            <a:xfrm>
              <a:off x="7553169" y="5377232"/>
              <a:ext cx="855209" cy="2031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algn="l" defTabSz="1217512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800" b="0" kern="1200" noProof="0" dirty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Indeling</a:t>
              </a:r>
            </a:p>
          </p:txBody>
        </p:sp>
        <p:sp>
          <p:nvSpPr>
            <p:cNvPr id="119" name="Tekstvak 118">
              <a:extLst>
                <a:ext uri="{FF2B5EF4-FFF2-40B4-BE49-F238E27FC236}">
                  <a16:creationId xmlns:a16="http://schemas.microsoft.com/office/drawing/2014/main" id="{25CE84CD-5213-4A2E-871F-BD6F258C9331}"/>
                </a:ext>
              </a:extLst>
            </p:cNvPr>
            <p:cNvSpPr txBox="1"/>
            <p:nvPr userDrawn="1"/>
          </p:nvSpPr>
          <p:spPr>
            <a:xfrm>
              <a:off x="7539740" y="5698358"/>
              <a:ext cx="855209" cy="2031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algn="l" defTabSz="1217512" rtl="0" eaLnBrk="1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800" b="0" kern="1200" noProof="0" dirty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Dia herstellen</a:t>
              </a:r>
            </a:p>
          </p:txBody>
        </p:sp>
        <p:pic>
          <p:nvPicPr>
            <p:cNvPr id="120" name="Picture 3">
              <a:extLst>
                <a:ext uri="{FF2B5EF4-FFF2-40B4-BE49-F238E27FC236}">
                  <a16:creationId xmlns:a16="http://schemas.microsoft.com/office/drawing/2014/main" id="{C5C40FFF-327E-436B-9D74-8EC753A2DB78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65442" y="5785058"/>
              <a:ext cx="143086" cy="231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87" name="Titel">
            <a:extLst>
              <a:ext uri="{FF2B5EF4-FFF2-40B4-BE49-F238E27FC236}">
                <a16:creationId xmlns:a16="http://schemas.microsoft.com/office/drawing/2014/main" id="{67CD20C4-7145-40CE-A355-AA28D8AD4B92}"/>
              </a:ext>
            </a:extLst>
          </p:cNvPr>
          <p:cNvSpPr txBox="1"/>
          <p:nvPr userDrawn="1"/>
        </p:nvSpPr>
        <p:spPr>
          <a:xfrm>
            <a:off x="371476" y="296863"/>
            <a:ext cx="101080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NL"/>
            </a:defPPr>
          </a:lstStyle>
          <a:p>
            <a:pPr lvl="0"/>
            <a:r>
              <a:rPr lang="nl-NL" sz="4000" b="1" noProof="0" dirty="0">
                <a:latin typeface="+mj-lt"/>
              </a:rPr>
              <a:t>Handleiding (verkort)</a:t>
            </a:r>
          </a:p>
        </p:txBody>
      </p:sp>
    </p:spTree>
    <p:extLst>
      <p:ext uri="{BB962C8B-B14F-4D97-AF65-F5344CB8AC3E}">
        <p14:creationId xmlns:p14="http://schemas.microsoft.com/office/powerpoint/2010/main" val="4060861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 0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E6A3B44-C3A4-4030-BE9F-ACEE9C0329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1475" y="296863"/>
            <a:ext cx="5645149" cy="2395967"/>
          </a:xfrm>
        </p:spPr>
        <p:txBody>
          <a:bodyPr anchor="t"/>
          <a:lstStyle>
            <a:lvl1pPr algn="l">
              <a:lnSpc>
                <a:spcPct val="85000"/>
              </a:lnSpc>
              <a:defRPr sz="6000" spc="-120" baseline="0"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541C6C6D-C3CA-4FC9-A485-7EAAB57E78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4650" y="2699255"/>
            <a:ext cx="5645149" cy="3430083"/>
          </a:xfrm>
        </p:spPr>
        <p:txBody>
          <a:bodyPr>
            <a:normAutofit/>
          </a:bodyPr>
          <a:lstStyle>
            <a:lvl1pPr marL="0" indent="0" algn="l">
              <a:buNone/>
              <a:defRPr sz="30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noProof="0"/>
              <a:t>Klikken om de ondertitelstijl van het model te bewerken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8BD83B1-012B-4993-AAB0-F2B67EA0E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74750" y="6325170"/>
            <a:ext cx="4921250" cy="216000"/>
          </a:xfrm>
        </p:spPr>
        <p:txBody>
          <a:bodyPr/>
          <a:lstStyle/>
          <a:p>
            <a:r>
              <a:rPr lang="nl-NL" noProof="0"/>
              <a:t>Onderwerp van de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2EC93EC-A872-4FAC-B36E-1B40DF87C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1476" y="7020000"/>
            <a:ext cx="311944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45B76B8B-DE07-48A4-9913-B57A52F2F853}" type="slidenum">
              <a:rPr lang="nl-NL" noProof="0" smtClean="0"/>
              <a:pPr/>
              <a:t>‹nr.›</a:t>
            </a:fld>
            <a:endParaRPr lang="nl-NL" noProof="0"/>
          </a:p>
        </p:txBody>
      </p:sp>
      <p:sp>
        <p:nvSpPr>
          <p:cNvPr id="10" name="Tijdelijke aanduiding voor tekst 26">
            <a:extLst>
              <a:ext uri="{FF2B5EF4-FFF2-40B4-BE49-F238E27FC236}">
                <a16:creationId xmlns:a16="http://schemas.microsoft.com/office/drawing/2014/main" id="{41AB786A-2A3B-4717-89E5-8E35FE4DBEC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056685" y="5896036"/>
            <a:ext cx="2750400" cy="571690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rIns="4068000">
            <a:normAutofit/>
          </a:bodyPr>
          <a:lstStyle>
            <a:lvl1pPr marL="0" indent="0">
              <a:buNone/>
              <a:defRPr sz="100">
                <a:solidFill>
                  <a:srgbClr val="E6E6E6"/>
                </a:solidFill>
              </a:defRPr>
            </a:lvl1pPr>
          </a:lstStyle>
          <a:p>
            <a:pPr lvl="0"/>
            <a:r>
              <a:rPr lang="nl-NL" noProof="0"/>
              <a:t>Klikken om de tekststijl van het model te bewerken</a:t>
            </a:r>
          </a:p>
        </p:txBody>
      </p:sp>
      <p:sp>
        <p:nvSpPr>
          <p:cNvPr id="11" name="Tijdelijke aanduiding voor afbeelding 24">
            <a:extLst>
              <a:ext uri="{FF2B5EF4-FFF2-40B4-BE49-F238E27FC236}">
                <a16:creationId xmlns:a16="http://schemas.microsoft.com/office/drawing/2014/main" id="{26E3DA42-E656-4206-A24B-B5FAE257CF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75377" y="0"/>
            <a:ext cx="6016622" cy="6858000"/>
          </a:xfrm>
          <a:solidFill>
            <a:schemeClr val="accent3">
              <a:lumMod val="20000"/>
              <a:lumOff val="80000"/>
            </a:schemeClr>
          </a:solidFill>
        </p:spPr>
        <p:txBody>
          <a:bodyPr tIns="381600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01A664A-A156-48B9-B667-7D4F53ADD6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1476" y="6325170"/>
            <a:ext cx="803274" cy="216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0E8DCF3-56A4-46E1-9EBC-EA613906C72E}" type="datetime1">
              <a:rPr lang="nl-NL" noProof="0" smtClean="0"/>
              <a:t>22-11-2022</a:t>
            </a:fld>
            <a:endParaRPr lang="nl-NL" noProof="0"/>
          </a:p>
        </p:txBody>
      </p:sp>
      <p:sp>
        <p:nvSpPr>
          <p:cNvPr id="13" name="Logo">
            <a:extLst>
              <a:ext uri="{FF2B5EF4-FFF2-40B4-BE49-F238E27FC236}">
                <a16:creationId xmlns:a16="http://schemas.microsoft.com/office/drawing/2014/main" id="{60F18813-55E5-408E-8ACE-F31156719ED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056685" y="5896036"/>
            <a:ext cx="2750400" cy="571690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3600000" rIns="0">
            <a:normAutofit/>
          </a:bodyPr>
          <a:lstStyle>
            <a:lvl1pPr marL="0" indent="0">
              <a:buNone/>
              <a:defRPr sz="100">
                <a:solidFill>
                  <a:srgbClr val="E6E6E6"/>
                </a:solidFill>
              </a:defRPr>
            </a:lvl1pPr>
          </a:lstStyle>
          <a:p>
            <a:pPr lvl="0"/>
            <a:r>
              <a:rPr lang="nl-NL" noProof="0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306931818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l-NL"/>
              <a:t>Klik om de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>
                <a:latin typeface="Arial" pitchFamily="34" charset="0"/>
                <a:cs typeface="Arial" pitchFamily="34" charset="0"/>
              </a:defRPr>
            </a:lvl1pPr>
            <a:lvl2pPr>
              <a:defRPr sz="2400">
                <a:latin typeface="Arial" pitchFamily="34" charset="0"/>
                <a:cs typeface="Arial" pitchFamily="34" charset="0"/>
              </a:defRPr>
            </a:lvl2pPr>
            <a:lvl3pPr>
              <a:defRPr sz="2000">
                <a:latin typeface="Arial" pitchFamily="34" charset="0"/>
                <a:cs typeface="Arial" pitchFamily="34" charset="0"/>
              </a:defRPr>
            </a:lvl3pPr>
            <a:lvl4pPr>
              <a:defRPr sz="1800">
                <a:latin typeface="Arial" pitchFamily="34" charset="0"/>
                <a:cs typeface="Arial" pitchFamily="34" charset="0"/>
              </a:defRPr>
            </a:lvl4pPr>
            <a:lvl5pPr>
              <a:defRPr sz="18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>
                <a:latin typeface="Arial" pitchFamily="34" charset="0"/>
                <a:cs typeface="Arial" pitchFamily="34" charset="0"/>
              </a:defRPr>
            </a:lvl1pPr>
            <a:lvl2pPr>
              <a:defRPr sz="2400">
                <a:latin typeface="Arial" pitchFamily="34" charset="0"/>
                <a:cs typeface="Arial" pitchFamily="34" charset="0"/>
              </a:defRPr>
            </a:lvl2pPr>
            <a:lvl3pPr>
              <a:defRPr sz="2000">
                <a:latin typeface="Arial" pitchFamily="34" charset="0"/>
                <a:cs typeface="Arial" pitchFamily="34" charset="0"/>
              </a:defRPr>
            </a:lvl3pPr>
            <a:lvl4pPr>
              <a:defRPr sz="1800">
                <a:latin typeface="Arial" pitchFamily="34" charset="0"/>
                <a:cs typeface="Arial" pitchFamily="34" charset="0"/>
              </a:defRPr>
            </a:lvl4pPr>
            <a:lvl5pPr>
              <a:defRPr sz="1800">
                <a:latin typeface="Arial" pitchFamily="34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9F7D0DF-6525-4DBA-86C1-2BE34BA5B55D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22-11-2022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18836C8-8E5A-4E03-B704-DFA40452F201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34098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 03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Vormentaal">
            <a:extLst>
              <a:ext uri="{FF2B5EF4-FFF2-40B4-BE49-F238E27FC236}">
                <a16:creationId xmlns:a16="http://schemas.microsoft.com/office/drawing/2014/main" id="{E44F29B4-B10E-4A7C-9AA2-62C4B57A53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E6A3B44-C3A4-4030-BE9F-ACEE9C0329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1476" y="3001962"/>
            <a:ext cx="8676000" cy="2484000"/>
          </a:xfrm>
        </p:spPr>
        <p:txBody>
          <a:bodyPr anchor="b"/>
          <a:lstStyle>
            <a:lvl1pPr algn="l">
              <a:lnSpc>
                <a:spcPct val="85000"/>
              </a:lnSpc>
              <a:defRPr sz="6000" spc="-120" baseline="0"/>
            </a:lvl1pPr>
          </a:lstStyle>
          <a:p>
            <a:r>
              <a:rPr lang="nl-NL" noProof="0"/>
              <a:t>Klik om stijl te bewerken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2EC93EC-A872-4FAC-B36E-1B40DF87C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0800" y="7020000"/>
            <a:ext cx="311944" cy="216000"/>
          </a:xfr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fld id="{45B76B8B-DE07-48A4-9913-B57A52F2F853}" type="slidenum">
              <a:rPr lang="nl-NL" noProof="0" smtClean="0"/>
              <a:pPr/>
              <a:t>‹nr.›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8BD83B1-012B-4993-AAB0-F2B67EA0E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74750" y="6325170"/>
            <a:ext cx="4921250" cy="216000"/>
          </a:xfrm>
        </p:spPr>
        <p:txBody>
          <a:bodyPr/>
          <a:lstStyle/>
          <a:p>
            <a:r>
              <a:rPr lang="nl-NL" noProof="0"/>
              <a:t>Onderwerp van de presentatie</a:t>
            </a:r>
          </a:p>
        </p:txBody>
      </p:sp>
      <p:grpSp>
        <p:nvGrpSpPr>
          <p:cNvPr id="10" name="Logo">
            <a:extLst>
              <a:ext uri="{FF2B5EF4-FFF2-40B4-BE49-F238E27FC236}">
                <a16:creationId xmlns:a16="http://schemas.microsoft.com/office/drawing/2014/main" id="{0A063B09-27A8-4B81-9B57-D8FFCF678BA4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9056685" y="5896036"/>
            <a:ext cx="2750453" cy="571690"/>
            <a:chOff x="4033837" y="3000375"/>
            <a:chExt cx="2429593" cy="504996"/>
          </a:xfrm>
          <a:solidFill>
            <a:schemeClr val="tx1"/>
          </a:solidFill>
        </p:grpSpPr>
        <p:sp>
          <p:nvSpPr>
            <p:cNvPr id="11" name="Vrije vorm: vorm 10">
              <a:extLst>
                <a:ext uri="{FF2B5EF4-FFF2-40B4-BE49-F238E27FC236}">
                  <a16:creationId xmlns:a16="http://schemas.microsoft.com/office/drawing/2014/main" id="{BA37A059-A239-4E52-8A9D-E17AA516807D}"/>
                </a:ext>
              </a:extLst>
            </p:cNvPr>
            <p:cNvSpPr/>
            <p:nvPr/>
          </p:nvSpPr>
          <p:spPr>
            <a:xfrm>
              <a:off x="4444685" y="3150375"/>
              <a:ext cx="313512" cy="357739"/>
            </a:xfrm>
            <a:custGeom>
              <a:avLst/>
              <a:gdLst>
                <a:gd name="connsiteX0" fmla="*/ 215100 w 313512"/>
                <a:gd name="connsiteY0" fmla="*/ 347095 h 357739"/>
                <a:gd name="connsiteX1" fmla="*/ 215100 w 313512"/>
                <a:gd name="connsiteY1" fmla="*/ 317990 h 357739"/>
                <a:gd name="connsiteX2" fmla="*/ 119499 w 313512"/>
                <a:gd name="connsiteY2" fmla="*/ 357739 h 357739"/>
                <a:gd name="connsiteX3" fmla="*/ 0 w 313512"/>
                <a:gd name="connsiteY3" fmla="*/ 220032 h 357739"/>
                <a:gd name="connsiteX4" fmla="*/ 0 w 313512"/>
                <a:gd name="connsiteY4" fmla="*/ 0 h 357739"/>
                <a:gd name="connsiteX5" fmla="*/ 98413 w 313512"/>
                <a:gd name="connsiteY5" fmla="*/ 0 h 357739"/>
                <a:gd name="connsiteX6" fmla="*/ 98413 w 313512"/>
                <a:gd name="connsiteY6" fmla="*/ 202290 h 357739"/>
                <a:gd name="connsiteX7" fmla="*/ 152543 w 313512"/>
                <a:gd name="connsiteY7" fmla="*/ 269011 h 357739"/>
                <a:gd name="connsiteX8" fmla="*/ 215100 w 313512"/>
                <a:gd name="connsiteY8" fmla="*/ 189519 h 357739"/>
                <a:gd name="connsiteX9" fmla="*/ 215100 w 313512"/>
                <a:gd name="connsiteY9" fmla="*/ 0 h 357739"/>
                <a:gd name="connsiteX10" fmla="*/ 313513 w 313512"/>
                <a:gd name="connsiteY10" fmla="*/ 0 h 357739"/>
                <a:gd name="connsiteX11" fmla="*/ 313513 w 313512"/>
                <a:gd name="connsiteY11" fmla="*/ 347095 h 357739"/>
                <a:gd name="connsiteX12" fmla="*/ 215100 w 313512"/>
                <a:gd name="connsiteY12" fmla="*/ 347095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3512" h="357739">
                  <a:moveTo>
                    <a:pt x="215100" y="347095"/>
                  </a:moveTo>
                  <a:lnTo>
                    <a:pt x="215100" y="317990"/>
                  </a:lnTo>
                  <a:cubicBezTo>
                    <a:pt x="192606" y="342129"/>
                    <a:pt x="160269" y="357739"/>
                    <a:pt x="119499" y="357739"/>
                  </a:cubicBezTo>
                  <a:cubicBezTo>
                    <a:pt x="44288" y="357739"/>
                    <a:pt x="0" y="304507"/>
                    <a:pt x="0" y="220032"/>
                  </a:cubicBezTo>
                  <a:lnTo>
                    <a:pt x="0" y="0"/>
                  </a:lnTo>
                  <a:lnTo>
                    <a:pt x="98413" y="0"/>
                  </a:lnTo>
                  <a:lnTo>
                    <a:pt x="98413" y="202290"/>
                  </a:lnTo>
                  <a:cubicBezTo>
                    <a:pt x="98413" y="246303"/>
                    <a:pt x="115986" y="269011"/>
                    <a:pt x="152543" y="269011"/>
                  </a:cubicBezTo>
                  <a:cubicBezTo>
                    <a:pt x="190496" y="269011"/>
                    <a:pt x="215100" y="239912"/>
                    <a:pt x="215100" y="189519"/>
                  </a:cubicBezTo>
                  <a:lnTo>
                    <a:pt x="215100" y="0"/>
                  </a:lnTo>
                  <a:lnTo>
                    <a:pt x="313513" y="0"/>
                  </a:lnTo>
                  <a:lnTo>
                    <a:pt x="313513" y="347095"/>
                  </a:lnTo>
                  <a:lnTo>
                    <a:pt x="215100" y="347095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lIns="0" tIns="0" rIns="0" bIns="0" rtlCol="0" anchor="ctr"/>
            <a:lstStyle/>
            <a:p>
              <a:endParaRPr lang="nl-NL" noProof="0"/>
            </a:p>
          </p:txBody>
        </p:sp>
        <p:sp>
          <p:nvSpPr>
            <p:cNvPr id="12" name="Vrije vorm: vorm 11">
              <a:extLst>
                <a:ext uri="{FF2B5EF4-FFF2-40B4-BE49-F238E27FC236}">
                  <a16:creationId xmlns:a16="http://schemas.microsoft.com/office/drawing/2014/main" id="{16133F7D-BC85-4324-A4F5-5D35A7A759B6}"/>
                </a:ext>
              </a:extLst>
            </p:cNvPr>
            <p:cNvSpPr/>
            <p:nvPr/>
          </p:nvSpPr>
          <p:spPr>
            <a:xfrm>
              <a:off x="4790949" y="3150431"/>
              <a:ext cx="378186" cy="347100"/>
            </a:xfrm>
            <a:custGeom>
              <a:avLst/>
              <a:gdLst>
                <a:gd name="connsiteX0" fmla="*/ 189093 w 378186"/>
                <a:gd name="connsiteY0" fmla="*/ 219331 h 347100"/>
                <a:gd name="connsiteX1" fmla="*/ 276261 w 378186"/>
                <a:gd name="connsiteY1" fmla="*/ 0 h 347100"/>
                <a:gd name="connsiteX2" fmla="*/ 378186 w 378186"/>
                <a:gd name="connsiteY2" fmla="*/ 0 h 347100"/>
                <a:gd name="connsiteX3" fmla="*/ 239710 w 378186"/>
                <a:gd name="connsiteY3" fmla="*/ 347101 h 347100"/>
                <a:gd name="connsiteX4" fmla="*/ 137780 w 378186"/>
                <a:gd name="connsiteY4" fmla="*/ 347101 h 347100"/>
                <a:gd name="connsiteX5" fmla="*/ 0 w 378186"/>
                <a:gd name="connsiteY5" fmla="*/ 0 h 347100"/>
                <a:gd name="connsiteX6" fmla="*/ 101931 w 378186"/>
                <a:gd name="connsiteY6" fmla="*/ 0 h 34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8186" h="347100">
                  <a:moveTo>
                    <a:pt x="189093" y="219331"/>
                  </a:moveTo>
                  <a:lnTo>
                    <a:pt x="276261" y="0"/>
                  </a:lnTo>
                  <a:lnTo>
                    <a:pt x="378186" y="0"/>
                  </a:lnTo>
                  <a:lnTo>
                    <a:pt x="239710" y="347101"/>
                  </a:lnTo>
                  <a:lnTo>
                    <a:pt x="137780" y="347101"/>
                  </a:lnTo>
                  <a:lnTo>
                    <a:pt x="0" y="0"/>
                  </a:lnTo>
                  <a:lnTo>
                    <a:pt x="101931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lIns="0" tIns="0" rIns="0" bIns="0" rtlCol="0" anchor="ctr"/>
            <a:lstStyle/>
            <a:p>
              <a:endParaRPr lang="nl-NL" noProof="0"/>
            </a:p>
          </p:txBody>
        </p:sp>
        <p:sp>
          <p:nvSpPr>
            <p:cNvPr id="13" name="Vrije vorm: vorm 12">
              <a:extLst>
                <a:ext uri="{FF2B5EF4-FFF2-40B4-BE49-F238E27FC236}">
                  <a16:creationId xmlns:a16="http://schemas.microsoft.com/office/drawing/2014/main" id="{B14D7D93-0806-4001-A659-50467AAAF4C2}"/>
                </a:ext>
              </a:extLst>
            </p:cNvPr>
            <p:cNvSpPr/>
            <p:nvPr/>
          </p:nvSpPr>
          <p:spPr>
            <a:xfrm>
              <a:off x="5539477" y="3139434"/>
              <a:ext cx="284703" cy="357739"/>
            </a:xfrm>
            <a:custGeom>
              <a:avLst/>
              <a:gdLst>
                <a:gd name="connsiteX0" fmla="*/ 184874 w 284703"/>
                <a:gd name="connsiteY0" fmla="*/ 0 h 357739"/>
                <a:gd name="connsiteX1" fmla="*/ 98412 w 284703"/>
                <a:gd name="connsiteY1" fmla="*/ 39743 h 357739"/>
                <a:gd name="connsiteX2" fmla="*/ 98412 w 284703"/>
                <a:gd name="connsiteY2" fmla="*/ 10639 h 357739"/>
                <a:gd name="connsiteX3" fmla="*/ 0 w 284703"/>
                <a:gd name="connsiteY3" fmla="*/ 10639 h 357739"/>
                <a:gd name="connsiteX4" fmla="*/ 0 w 284703"/>
                <a:gd name="connsiteY4" fmla="*/ 357739 h 357739"/>
                <a:gd name="connsiteX5" fmla="*/ 98412 w 284703"/>
                <a:gd name="connsiteY5" fmla="*/ 357739 h 357739"/>
                <a:gd name="connsiteX6" fmla="*/ 98412 w 284703"/>
                <a:gd name="connsiteY6" fmla="*/ 172473 h 357739"/>
                <a:gd name="connsiteX7" fmla="*/ 148317 w 284703"/>
                <a:gd name="connsiteY7" fmla="*/ 90849 h 357739"/>
                <a:gd name="connsiteX8" fmla="*/ 188341 w 284703"/>
                <a:gd name="connsiteY8" fmla="*/ 143380 h 357739"/>
                <a:gd name="connsiteX9" fmla="*/ 284694 w 284703"/>
                <a:gd name="connsiteY9" fmla="*/ 143380 h 357739"/>
                <a:gd name="connsiteX10" fmla="*/ 184874 w 284703"/>
                <a:gd name="connsiteY10" fmla="*/ 0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703" h="357739">
                  <a:moveTo>
                    <a:pt x="184874" y="0"/>
                  </a:moveTo>
                  <a:cubicBezTo>
                    <a:pt x="146915" y="0"/>
                    <a:pt x="118091" y="14903"/>
                    <a:pt x="98412" y="39743"/>
                  </a:cubicBezTo>
                  <a:lnTo>
                    <a:pt x="98412" y="10639"/>
                  </a:lnTo>
                  <a:lnTo>
                    <a:pt x="0" y="10639"/>
                  </a:lnTo>
                  <a:lnTo>
                    <a:pt x="0" y="357739"/>
                  </a:lnTo>
                  <a:lnTo>
                    <a:pt x="98412" y="357739"/>
                  </a:lnTo>
                  <a:lnTo>
                    <a:pt x="98412" y="172473"/>
                  </a:lnTo>
                  <a:cubicBezTo>
                    <a:pt x="98412" y="114988"/>
                    <a:pt x="120200" y="90849"/>
                    <a:pt x="148317" y="90849"/>
                  </a:cubicBezTo>
                  <a:cubicBezTo>
                    <a:pt x="174499" y="90849"/>
                    <a:pt x="187819" y="107951"/>
                    <a:pt x="188341" y="143380"/>
                  </a:cubicBezTo>
                  <a:lnTo>
                    <a:pt x="284694" y="143380"/>
                  </a:lnTo>
                  <a:cubicBezTo>
                    <a:pt x="285396" y="39036"/>
                    <a:pt x="246028" y="0"/>
                    <a:pt x="184874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lIns="0" tIns="0" rIns="0" bIns="0" rtlCol="0" anchor="ctr"/>
            <a:lstStyle/>
            <a:p>
              <a:endParaRPr lang="nl-NL" noProof="0"/>
            </a:p>
          </p:txBody>
        </p:sp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D1B30E15-CE1E-40C2-B3D2-3C439183C0D0}"/>
                </a:ext>
              </a:extLst>
            </p:cNvPr>
            <p:cNvSpPr/>
            <p:nvPr/>
          </p:nvSpPr>
          <p:spPr>
            <a:xfrm>
              <a:off x="6173113" y="3139434"/>
              <a:ext cx="290316" cy="368388"/>
            </a:xfrm>
            <a:custGeom>
              <a:avLst/>
              <a:gdLst>
                <a:gd name="connsiteX0" fmla="*/ 198233 w 290316"/>
                <a:gd name="connsiteY0" fmla="*/ 217199 h 368388"/>
                <a:gd name="connsiteX1" fmla="*/ 134969 w 290316"/>
                <a:gd name="connsiteY1" fmla="*/ 286047 h 368388"/>
                <a:gd name="connsiteX2" fmla="*/ 92785 w 290316"/>
                <a:gd name="connsiteY2" fmla="*/ 252683 h 368388"/>
                <a:gd name="connsiteX3" fmla="*/ 144810 w 290316"/>
                <a:gd name="connsiteY3" fmla="*/ 211520 h 368388"/>
                <a:gd name="connsiteX4" fmla="*/ 198233 w 290316"/>
                <a:gd name="connsiteY4" fmla="*/ 201589 h 368388"/>
                <a:gd name="connsiteX5" fmla="*/ 198233 w 290316"/>
                <a:gd name="connsiteY5" fmla="*/ 217199 h 368388"/>
                <a:gd name="connsiteX6" fmla="*/ 143402 w 290316"/>
                <a:gd name="connsiteY6" fmla="*/ 0 h 368388"/>
                <a:gd name="connsiteX7" fmla="*/ 1403 w 290316"/>
                <a:gd name="connsiteY7" fmla="*/ 132017 h 368388"/>
                <a:gd name="connsiteX8" fmla="*/ 89435 w 290316"/>
                <a:gd name="connsiteY8" fmla="*/ 132017 h 368388"/>
                <a:gd name="connsiteX9" fmla="*/ 145506 w 290316"/>
                <a:gd name="connsiteY9" fmla="*/ 80199 h 368388"/>
                <a:gd name="connsiteX10" fmla="*/ 198233 w 290316"/>
                <a:gd name="connsiteY10" fmla="*/ 122793 h 368388"/>
                <a:gd name="connsiteX11" fmla="*/ 198233 w 290316"/>
                <a:gd name="connsiteY11" fmla="*/ 134856 h 368388"/>
                <a:gd name="connsiteX12" fmla="*/ 132152 w 290316"/>
                <a:gd name="connsiteY12" fmla="*/ 146926 h 368388"/>
                <a:gd name="connsiteX13" fmla="*/ 0 w 290316"/>
                <a:gd name="connsiteY13" fmla="*/ 264758 h 368388"/>
                <a:gd name="connsiteX14" fmla="*/ 115986 w 290316"/>
                <a:gd name="connsiteY14" fmla="*/ 368389 h 368388"/>
                <a:gd name="connsiteX15" fmla="*/ 198935 w 290316"/>
                <a:gd name="connsiteY15" fmla="*/ 323669 h 368388"/>
                <a:gd name="connsiteX16" fmla="*/ 198935 w 290316"/>
                <a:gd name="connsiteY16" fmla="*/ 357739 h 368388"/>
                <a:gd name="connsiteX17" fmla="*/ 290317 w 290316"/>
                <a:gd name="connsiteY17" fmla="*/ 357739 h 368388"/>
                <a:gd name="connsiteX18" fmla="*/ 290317 w 290316"/>
                <a:gd name="connsiteY18" fmla="*/ 125632 h 368388"/>
                <a:gd name="connsiteX19" fmla="*/ 143402 w 290316"/>
                <a:gd name="connsiteY19" fmla="*/ 0 h 36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90316" h="368388">
                  <a:moveTo>
                    <a:pt x="198233" y="217199"/>
                  </a:moveTo>
                  <a:cubicBezTo>
                    <a:pt x="198233" y="259787"/>
                    <a:pt x="172221" y="286047"/>
                    <a:pt x="134969" y="286047"/>
                  </a:cubicBezTo>
                  <a:cubicBezTo>
                    <a:pt x="109657" y="286047"/>
                    <a:pt x="92785" y="272563"/>
                    <a:pt x="92785" y="252683"/>
                  </a:cubicBezTo>
                  <a:cubicBezTo>
                    <a:pt x="92785" y="226423"/>
                    <a:pt x="116688" y="217199"/>
                    <a:pt x="144810" y="211520"/>
                  </a:cubicBezTo>
                  <a:lnTo>
                    <a:pt x="198233" y="201589"/>
                  </a:lnTo>
                  <a:lnTo>
                    <a:pt x="198233" y="217199"/>
                  </a:lnTo>
                  <a:close/>
                  <a:moveTo>
                    <a:pt x="143402" y="0"/>
                  </a:moveTo>
                  <a:cubicBezTo>
                    <a:pt x="65375" y="0"/>
                    <a:pt x="-2811" y="45427"/>
                    <a:pt x="1403" y="132017"/>
                  </a:cubicBezTo>
                  <a:lnTo>
                    <a:pt x="89435" y="132017"/>
                  </a:lnTo>
                  <a:cubicBezTo>
                    <a:pt x="91460" y="100388"/>
                    <a:pt x="110830" y="80199"/>
                    <a:pt x="145506" y="80199"/>
                  </a:cubicBezTo>
                  <a:cubicBezTo>
                    <a:pt x="179953" y="80199"/>
                    <a:pt x="198233" y="99366"/>
                    <a:pt x="198233" y="122793"/>
                  </a:cubicBezTo>
                  <a:lnTo>
                    <a:pt x="198233" y="134856"/>
                  </a:lnTo>
                  <a:lnTo>
                    <a:pt x="132152" y="146926"/>
                  </a:lnTo>
                  <a:cubicBezTo>
                    <a:pt x="46392" y="161834"/>
                    <a:pt x="0" y="196617"/>
                    <a:pt x="0" y="264758"/>
                  </a:cubicBezTo>
                  <a:cubicBezTo>
                    <a:pt x="0" y="314444"/>
                    <a:pt x="38660" y="368389"/>
                    <a:pt x="115986" y="368389"/>
                  </a:cubicBezTo>
                  <a:cubicBezTo>
                    <a:pt x="159568" y="368389"/>
                    <a:pt x="186983" y="344963"/>
                    <a:pt x="198935" y="323669"/>
                  </a:cubicBezTo>
                  <a:lnTo>
                    <a:pt x="198935" y="357739"/>
                  </a:lnTo>
                  <a:lnTo>
                    <a:pt x="290317" y="357739"/>
                  </a:lnTo>
                  <a:lnTo>
                    <a:pt x="290317" y="125632"/>
                  </a:lnTo>
                  <a:cubicBezTo>
                    <a:pt x="290317" y="51100"/>
                    <a:pt x="239705" y="0"/>
                    <a:pt x="143402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lIns="0" tIns="0" rIns="0" bIns="0" rtlCol="0" anchor="ctr"/>
            <a:lstStyle/>
            <a:p>
              <a:endParaRPr lang="nl-NL" noProof="0"/>
            </a:p>
          </p:txBody>
        </p:sp>
        <p:sp>
          <p:nvSpPr>
            <p:cNvPr id="15" name="Vrije vorm: vorm 14">
              <a:extLst>
                <a:ext uri="{FF2B5EF4-FFF2-40B4-BE49-F238E27FC236}">
                  <a16:creationId xmlns:a16="http://schemas.microsoft.com/office/drawing/2014/main" id="{164A2669-414D-48BD-AB98-B02F2C9EE3B5}"/>
                </a:ext>
              </a:extLst>
            </p:cNvPr>
            <p:cNvSpPr/>
            <p:nvPr/>
          </p:nvSpPr>
          <p:spPr>
            <a:xfrm>
              <a:off x="5159580" y="3140141"/>
              <a:ext cx="336007" cy="367681"/>
            </a:xfrm>
            <a:custGeom>
              <a:avLst/>
              <a:gdLst>
                <a:gd name="connsiteX0" fmla="*/ 172226 w 336007"/>
                <a:gd name="connsiteY0" fmla="*/ 81624 h 367681"/>
                <a:gd name="connsiteX1" fmla="*/ 243919 w 336007"/>
                <a:gd name="connsiteY1" fmla="*/ 140546 h 367681"/>
                <a:gd name="connsiteX2" fmla="*/ 92089 w 336007"/>
                <a:gd name="connsiteY2" fmla="*/ 140546 h 367681"/>
                <a:gd name="connsiteX3" fmla="*/ 172226 w 336007"/>
                <a:gd name="connsiteY3" fmla="*/ 81624 h 367681"/>
                <a:gd name="connsiteX4" fmla="*/ 177142 w 336007"/>
                <a:gd name="connsiteY4" fmla="*/ 283213 h 367681"/>
                <a:gd name="connsiteX5" fmla="*/ 89979 w 336007"/>
                <a:gd name="connsiteY5" fmla="*/ 208681 h 367681"/>
                <a:gd name="connsiteX6" fmla="*/ 211807 w 336007"/>
                <a:gd name="connsiteY6" fmla="*/ 208681 h 367681"/>
                <a:gd name="connsiteX7" fmla="*/ 328977 w 336007"/>
                <a:gd name="connsiteY7" fmla="*/ 208681 h 367681"/>
                <a:gd name="connsiteX8" fmla="*/ 328977 w 336007"/>
                <a:gd name="connsiteY8" fmla="*/ 170352 h 367681"/>
                <a:gd name="connsiteX9" fmla="*/ 172226 w 336007"/>
                <a:gd name="connsiteY9" fmla="*/ 0 h 367681"/>
                <a:gd name="connsiteX10" fmla="*/ 0 w 336007"/>
                <a:gd name="connsiteY10" fmla="*/ 184548 h 367681"/>
                <a:gd name="connsiteX11" fmla="*/ 175739 w 336007"/>
                <a:gd name="connsiteY11" fmla="*/ 367682 h 367681"/>
                <a:gd name="connsiteX12" fmla="*/ 336008 w 336007"/>
                <a:gd name="connsiteY12" fmla="*/ 242752 h 367681"/>
                <a:gd name="connsiteX13" fmla="*/ 242477 w 336007"/>
                <a:gd name="connsiteY13" fmla="*/ 242752 h 367681"/>
                <a:gd name="connsiteX14" fmla="*/ 177142 w 336007"/>
                <a:gd name="connsiteY14" fmla="*/ 283213 h 367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6007" h="367681">
                  <a:moveTo>
                    <a:pt x="172226" y="81624"/>
                  </a:moveTo>
                  <a:cubicBezTo>
                    <a:pt x="215100" y="81624"/>
                    <a:pt x="242516" y="109315"/>
                    <a:pt x="243919" y="140546"/>
                  </a:cubicBezTo>
                  <a:lnTo>
                    <a:pt x="92089" y="140546"/>
                  </a:lnTo>
                  <a:cubicBezTo>
                    <a:pt x="104035" y="103631"/>
                    <a:pt x="133560" y="81624"/>
                    <a:pt x="172226" y="81624"/>
                  </a:cubicBezTo>
                  <a:moveTo>
                    <a:pt x="177142" y="283213"/>
                  </a:moveTo>
                  <a:cubicBezTo>
                    <a:pt x="132158" y="283213"/>
                    <a:pt x="99815" y="256241"/>
                    <a:pt x="89979" y="208681"/>
                  </a:cubicBezTo>
                  <a:lnTo>
                    <a:pt x="211807" y="208681"/>
                  </a:lnTo>
                  <a:lnTo>
                    <a:pt x="328977" y="208681"/>
                  </a:lnTo>
                  <a:lnTo>
                    <a:pt x="328977" y="170352"/>
                  </a:lnTo>
                  <a:cubicBezTo>
                    <a:pt x="328977" y="70267"/>
                    <a:pt x="267822" y="0"/>
                    <a:pt x="172226" y="0"/>
                  </a:cubicBezTo>
                  <a:cubicBezTo>
                    <a:pt x="68186" y="0"/>
                    <a:pt x="0" y="80210"/>
                    <a:pt x="0" y="184548"/>
                  </a:cubicBezTo>
                  <a:cubicBezTo>
                    <a:pt x="0" y="288891"/>
                    <a:pt x="69594" y="367682"/>
                    <a:pt x="175739" y="367682"/>
                  </a:cubicBezTo>
                  <a:cubicBezTo>
                    <a:pt x="256577" y="367682"/>
                    <a:pt x="324062" y="317283"/>
                    <a:pt x="336008" y="242752"/>
                  </a:cubicBezTo>
                  <a:lnTo>
                    <a:pt x="242477" y="242752"/>
                  </a:lnTo>
                  <a:cubicBezTo>
                    <a:pt x="230890" y="268091"/>
                    <a:pt x="207413" y="283213"/>
                    <a:pt x="177142" y="283213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lIns="0" tIns="0" rIns="0" bIns="0" rtlCol="0" anchor="ctr"/>
            <a:lstStyle/>
            <a:p>
              <a:endParaRPr lang="nl-NL" noProof="0"/>
            </a:p>
          </p:txBody>
        </p:sp>
        <p:sp>
          <p:nvSpPr>
            <p:cNvPr id="16" name="Vrije vorm: vorm 15">
              <a:extLst>
                <a:ext uri="{FF2B5EF4-FFF2-40B4-BE49-F238E27FC236}">
                  <a16:creationId xmlns:a16="http://schemas.microsoft.com/office/drawing/2014/main" id="{DAB275AD-8ABF-4D9B-94E3-9375F03BA6DA}"/>
                </a:ext>
              </a:extLst>
            </p:cNvPr>
            <p:cNvSpPr/>
            <p:nvPr/>
          </p:nvSpPr>
          <p:spPr>
            <a:xfrm>
              <a:off x="5867164" y="3052832"/>
              <a:ext cx="272261" cy="454990"/>
            </a:xfrm>
            <a:custGeom>
              <a:avLst/>
              <a:gdLst>
                <a:gd name="connsiteX0" fmla="*/ 272041 w 272261"/>
                <a:gd name="connsiteY0" fmla="*/ 315157 h 454990"/>
                <a:gd name="connsiteX1" fmla="*/ 179251 w 272261"/>
                <a:gd name="connsiteY1" fmla="*/ 315157 h 454990"/>
                <a:gd name="connsiteX2" fmla="*/ 138481 w 272261"/>
                <a:gd name="connsiteY2" fmla="*/ 366268 h 454990"/>
                <a:gd name="connsiteX3" fmla="*/ 98413 w 272261"/>
                <a:gd name="connsiteY3" fmla="*/ 324381 h 454990"/>
                <a:gd name="connsiteX4" fmla="*/ 98413 w 272261"/>
                <a:gd name="connsiteY4" fmla="*/ 182421 h 454990"/>
                <a:gd name="connsiteX5" fmla="*/ 225632 w 272261"/>
                <a:gd name="connsiteY5" fmla="*/ 182421 h 454990"/>
                <a:gd name="connsiteX6" fmla="*/ 225632 w 272261"/>
                <a:gd name="connsiteY6" fmla="*/ 97245 h 454990"/>
                <a:gd name="connsiteX7" fmla="*/ 98413 w 272261"/>
                <a:gd name="connsiteY7" fmla="*/ 97245 h 454990"/>
                <a:gd name="connsiteX8" fmla="*/ 98413 w 272261"/>
                <a:gd name="connsiteY8" fmla="*/ 0 h 454990"/>
                <a:gd name="connsiteX9" fmla="*/ 0 w 272261"/>
                <a:gd name="connsiteY9" fmla="*/ 0 h 454990"/>
                <a:gd name="connsiteX10" fmla="*/ 0 w 272261"/>
                <a:gd name="connsiteY10" fmla="*/ 97245 h 454990"/>
                <a:gd name="connsiteX11" fmla="*/ 0 w 272261"/>
                <a:gd name="connsiteY11" fmla="*/ 182421 h 454990"/>
                <a:gd name="connsiteX12" fmla="*/ 0 w 272261"/>
                <a:gd name="connsiteY12" fmla="*/ 320128 h 454990"/>
                <a:gd name="connsiteX13" fmla="*/ 143402 w 272261"/>
                <a:gd name="connsiteY13" fmla="*/ 454990 h 454990"/>
                <a:gd name="connsiteX14" fmla="*/ 272041 w 272261"/>
                <a:gd name="connsiteY14" fmla="*/ 315157 h 4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72261" h="454990">
                  <a:moveTo>
                    <a:pt x="272041" y="315157"/>
                  </a:moveTo>
                  <a:lnTo>
                    <a:pt x="179251" y="315157"/>
                  </a:lnTo>
                  <a:cubicBezTo>
                    <a:pt x="179251" y="348515"/>
                    <a:pt x="163086" y="366268"/>
                    <a:pt x="138481" y="366268"/>
                  </a:cubicBezTo>
                  <a:cubicBezTo>
                    <a:pt x="114578" y="366268"/>
                    <a:pt x="98413" y="351359"/>
                    <a:pt x="98413" y="324381"/>
                  </a:cubicBezTo>
                  <a:lnTo>
                    <a:pt x="98413" y="182421"/>
                  </a:lnTo>
                  <a:lnTo>
                    <a:pt x="225632" y="182421"/>
                  </a:lnTo>
                  <a:lnTo>
                    <a:pt x="225632" y="97245"/>
                  </a:lnTo>
                  <a:lnTo>
                    <a:pt x="98413" y="97245"/>
                  </a:lnTo>
                  <a:lnTo>
                    <a:pt x="98413" y="0"/>
                  </a:lnTo>
                  <a:lnTo>
                    <a:pt x="0" y="0"/>
                  </a:lnTo>
                  <a:lnTo>
                    <a:pt x="0" y="97245"/>
                  </a:lnTo>
                  <a:lnTo>
                    <a:pt x="0" y="182421"/>
                  </a:lnTo>
                  <a:lnTo>
                    <a:pt x="0" y="320128"/>
                  </a:lnTo>
                  <a:cubicBezTo>
                    <a:pt x="0" y="403172"/>
                    <a:pt x="52722" y="454990"/>
                    <a:pt x="143402" y="454990"/>
                  </a:cubicBezTo>
                  <a:cubicBezTo>
                    <a:pt x="219320" y="454990"/>
                    <a:pt x="276255" y="401752"/>
                    <a:pt x="272041" y="315157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lIns="0" tIns="0" rIns="0" bIns="0" rtlCol="0" anchor="ctr"/>
            <a:lstStyle/>
            <a:p>
              <a:endParaRPr lang="nl-NL" noProof="0"/>
            </a:p>
          </p:txBody>
        </p:sp>
        <p:sp>
          <p:nvSpPr>
            <p:cNvPr id="17" name="Vrije vorm: vorm 16">
              <a:extLst>
                <a:ext uri="{FF2B5EF4-FFF2-40B4-BE49-F238E27FC236}">
                  <a16:creationId xmlns:a16="http://schemas.microsoft.com/office/drawing/2014/main" id="{78D2EA3F-676A-4083-9C45-16E717D51C13}"/>
                </a:ext>
              </a:extLst>
            </p:cNvPr>
            <p:cNvSpPr/>
            <p:nvPr/>
          </p:nvSpPr>
          <p:spPr>
            <a:xfrm>
              <a:off x="4033837" y="3000375"/>
              <a:ext cx="461398" cy="497157"/>
            </a:xfrm>
            <a:custGeom>
              <a:avLst/>
              <a:gdLst>
                <a:gd name="connsiteX0" fmla="*/ 230699 w 461398"/>
                <a:gd name="connsiteY0" fmla="*/ 197442 h 497157"/>
                <a:gd name="connsiteX1" fmla="*/ 348863 w 461398"/>
                <a:gd name="connsiteY1" fmla="*/ 0 h 497157"/>
                <a:gd name="connsiteX2" fmla="*/ 461398 w 461398"/>
                <a:gd name="connsiteY2" fmla="*/ 0 h 497157"/>
                <a:gd name="connsiteX3" fmla="*/ 279931 w 461398"/>
                <a:gd name="connsiteY3" fmla="*/ 300422 h 497157"/>
                <a:gd name="connsiteX4" fmla="*/ 279931 w 461398"/>
                <a:gd name="connsiteY4" fmla="*/ 497157 h 497157"/>
                <a:gd name="connsiteX5" fmla="*/ 181462 w 461398"/>
                <a:gd name="connsiteY5" fmla="*/ 497157 h 497157"/>
                <a:gd name="connsiteX6" fmla="*/ 181462 w 461398"/>
                <a:gd name="connsiteY6" fmla="*/ 300422 h 497157"/>
                <a:gd name="connsiteX7" fmla="*/ 0 w 461398"/>
                <a:gd name="connsiteY7" fmla="*/ 0 h 497157"/>
                <a:gd name="connsiteX8" fmla="*/ 110426 w 461398"/>
                <a:gd name="connsiteY8" fmla="*/ 0 h 497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1398" h="497157">
                  <a:moveTo>
                    <a:pt x="230699" y="197442"/>
                  </a:moveTo>
                  <a:lnTo>
                    <a:pt x="348863" y="0"/>
                  </a:lnTo>
                  <a:lnTo>
                    <a:pt x="461398" y="0"/>
                  </a:lnTo>
                  <a:lnTo>
                    <a:pt x="279931" y="300422"/>
                  </a:lnTo>
                  <a:lnTo>
                    <a:pt x="279931" y="497157"/>
                  </a:lnTo>
                  <a:lnTo>
                    <a:pt x="181462" y="497157"/>
                  </a:lnTo>
                  <a:lnTo>
                    <a:pt x="181462" y="300422"/>
                  </a:lnTo>
                  <a:lnTo>
                    <a:pt x="0" y="0"/>
                  </a:lnTo>
                  <a:lnTo>
                    <a:pt x="110426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lIns="0" tIns="0" rIns="0" bIns="0" rtlCol="0" anchor="ctr"/>
            <a:lstStyle/>
            <a:p>
              <a:endParaRPr lang="nl-NL" noProof="0"/>
            </a:p>
          </p:txBody>
        </p:sp>
      </p:grp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01A664A-A156-48B9-B667-7D4F53ADD6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1476" y="6325170"/>
            <a:ext cx="803274" cy="216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1860599-687F-493C-A523-B4769D1A9902}" type="datetime1">
              <a:rPr lang="nl-NL" noProof="0" smtClean="0"/>
              <a:t>22-11-2022</a:t>
            </a:fld>
            <a:endParaRPr lang="nl-NL" noProof="0"/>
          </a:p>
        </p:txBody>
      </p:sp>
    </p:spTree>
    <p:extLst>
      <p:ext uri="{BB962C8B-B14F-4D97-AF65-F5344CB8AC3E}">
        <p14:creationId xmlns:p14="http://schemas.microsoft.com/office/powerpoint/2010/main" val="41350539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Inhoudsopgav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Vormentaal">
            <a:extLst>
              <a:ext uri="{FF2B5EF4-FFF2-40B4-BE49-F238E27FC236}">
                <a16:creationId xmlns:a16="http://schemas.microsoft.com/office/drawing/2014/main" id="{610CCB28-A748-4AA9-A239-EEA4BBF0E69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78ACAC9-ECF3-4BF9-89BB-4A35413FB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296863"/>
            <a:ext cx="10260000" cy="1160403"/>
          </a:xfrm>
        </p:spPr>
        <p:txBody>
          <a:bodyPr/>
          <a:lstStyle/>
          <a:p>
            <a:r>
              <a:rPr lang="nl-NL" noProof="0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7862A1F-6B62-4D5A-9714-1CC911E403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5" y="1709738"/>
            <a:ext cx="11449050" cy="4419599"/>
          </a:xfrm>
        </p:spPr>
        <p:txBody>
          <a:bodyPr numCol="2" spcCol="180000">
            <a:noAutofit/>
          </a:bodyPr>
          <a:lstStyle>
            <a:lvl1pPr marL="648000" indent="-648000">
              <a:spcBef>
                <a:spcPts val="2800"/>
              </a:spcBef>
              <a:buFont typeface="+mj-lt"/>
              <a:buAutoNum type="arabicPeriod"/>
              <a:defRPr sz="3000" b="1">
                <a:solidFill>
                  <a:schemeClr val="tx1"/>
                </a:solidFill>
              </a:defRPr>
            </a:lvl1pPr>
            <a:lvl2pPr marL="648000" indent="0">
              <a:spcBef>
                <a:spcPts val="200"/>
              </a:spcBef>
              <a:buFont typeface="+mj-lt"/>
              <a:buNone/>
              <a:defRPr sz="1800">
                <a:solidFill>
                  <a:schemeClr val="tx1"/>
                </a:solidFill>
              </a:defRPr>
            </a:lvl2pPr>
          </a:lstStyle>
          <a:p>
            <a:pPr lvl="0"/>
            <a:r>
              <a:rPr lang="nl-NL" noProof="0"/>
              <a:t>Klikken om de tekststijl van het model te bewerken</a:t>
            </a:r>
          </a:p>
          <a:p>
            <a:pPr lvl="1"/>
            <a:r>
              <a:rPr lang="nl-NL" noProof="0"/>
              <a:t>Tweede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7597BC-18ED-482A-873D-96B7CCB4B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8805B-C73B-4907-9377-FC5FEFF5C94B}" type="datetime1">
              <a:rPr lang="nl-NL" noProof="0" smtClean="0"/>
              <a:t>22-11-2022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DE1A5E-2394-483A-893D-2790CEA03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Onderwerp van de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F1DCAE-8B52-4C7A-810D-897B0B766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6B8B-DE07-48A4-9913-B57A52F2F853}" type="slidenum">
              <a:rPr lang="nl-NL" noProof="0" smtClean="0"/>
              <a:t>‹nr.›</a:t>
            </a:fld>
            <a:endParaRPr lang="nl-NL" noProof="0"/>
          </a:p>
        </p:txBody>
      </p:sp>
    </p:spTree>
    <p:extLst>
      <p:ext uri="{BB962C8B-B14F-4D97-AF65-F5344CB8AC3E}">
        <p14:creationId xmlns:p14="http://schemas.microsoft.com/office/powerpoint/2010/main" val="23673880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houdsopgave 0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Vormentaal">
            <a:extLst>
              <a:ext uri="{FF2B5EF4-FFF2-40B4-BE49-F238E27FC236}">
                <a16:creationId xmlns:a16="http://schemas.microsoft.com/office/drawing/2014/main" id="{EAAEE556-E267-4E86-B8C7-B4E44525464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78ACAC9-ECF3-4BF9-89BB-4A35413FB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96863"/>
            <a:ext cx="10260000" cy="1160403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l-NL" noProof="0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7862A1F-6B62-4D5A-9714-1CC911E403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5" y="1709738"/>
            <a:ext cx="11449050" cy="4419599"/>
          </a:xfrm>
        </p:spPr>
        <p:txBody>
          <a:bodyPr numCol="2" spcCol="180000">
            <a:noAutofit/>
          </a:bodyPr>
          <a:lstStyle>
            <a:lvl1pPr marL="648000" indent="-648000">
              <a:spcBef>
                <a:spcPts val="2800"/>
              </a:spcBef>
              <a:buClr>
                <a:schemeClr val="accent1"/>
              </a:buClr>
              <a:buFont typeface="+mj-lt"/>
              <a:buAutoNum type="arabicPeriod"/>
              <a:defRPr sz="3000" b="1">
                <a:solidFill>
                  <a:schemeClr val="accent3"/>
                </a:solidFill>
              </a:defRPr>
            </a:lvl1pPr>
            <a:lvl2pPr marL="648000" indent="0">
              <a:spcBef>
                <a:spcPts val="200"/>
              </a:spcBef>
              <a:buFont typeface="+mj-lt"/>
              <a:buNone/>
              <a:defRPr sz="1800">
                <a:solidFill>
                  <a:schemeClr val="accent3"/>
                </a:solidFill>
              </a:defRPr>
            </a:lvl2pPr>
          </a:lstStyle>
          <a:p>
            <a:pPr lvl="0"/>
            <a:r>
              <a:rPr lang="nl-NL" noProof="0"/>
              <a:t>Klikken om de tekststijl van het model te bewerken</a:t>
            </a:r>
          </a:p>
          <a:p>
            <a:pPr lvl="1"/>
            <a:r>
              <a:rPr lang="nl-NL" noProof="0"/>
              <a:t>Tweede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7597BC-18ED-482A-873D-96B7CCB4B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8924F-0B7B-4710-AD11-E918B7D7DC34}" type="datetime1">
              <a:rPr lang="nl-NL" noProof="0" smtClean="0"/>
              <a:t>22-11-2022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DE1A5E-2394-483A-893D-2790CEA03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l-NL" noProof="0"/>
              <a:t>Onderwerp van de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F1DCAE-8B52-4C7A-810D-897B0B766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45B76B8B-DE07-48A4-9913-B57A52F2F853}" type="slidenum">
              <a:rPr lang="nl-NL" noProof="0" smtClean="0"/>
              <a:pPr/>
              <a:t>‹nr.›</a:t>
            </a:fld>
            <a:endParaRPr lang="nl-NL" noProof="0"/>
          </a:p>
        </p:txBody>
      </p:sp>
      <p:grpSp>
        <p:nvGrpSpPr>
          <p:cNvPr id="9" name="Logo">
            <a:extLst>
              <a:ext uri="{FF2B5EF4-FFF2-40B4-BE49-F238E27FC236}">
                <a16:creationId xmlns:a16="http://schemas.microsoft.com/office/drawing/2014/main" id="{90224F01-BFD3-4032-8F27-364493696B66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999221" y="6308761"/>
            <a:ext cx="810000" cy="168361"/>
            <a:chOff x="4033837" y="3000375"/>
            <a:chExt cx="2429593" cy="504996"/>
          </a:xfrm>
          <a:solidFill>
            <a:schemeClr val="accent1"/>
          </a:solidFill>
        </p:grpSpPr>
        <p:sp>
          <p:nvSpPr>
            <p:cNvPr id="10" name="Vrije vorm: vorm 9">
              <a:extLst>
                <a:ext uri="{FF2B5EF4-FFF2-40B4-BE49-F238E27FC236}">
                  <a16:creationId xmlns:a16="http://schemas.microsoft.com/office/drawing/2014/main" id="{E4A0A9F3-30A5-47A0-A2F5-C567F034DA3D}"/>
                </a:ext>
              </a:extLst>
            </p:cNvPr>
            <p:cNvSpPr/>
            <p:nvPr/>
          </p:nvSpPr>
          <p:spPr>
            <a:xfrm>
              <a:off x="4444685" y="3150375"/>
              <a:ext cx="313512" cy="357739"/>
            </a:xfrm>
            <a:custGeom>
              <a:avLst/>
              <a:gdLst>
                <a:gd name="connsiteX0" fmla="*/ 215100 w 313512"/>
                <a:gd name="connsiteY0" fmla="*/ 347095 h 357739"/>
                <a:gd name="connsiteX1" fmla="*/ 215100 w 313512"/>
                <a:gd name="connsiteY1" fmla="*/ 317990 h 357739"/>
                <a:gd name="connsiteX2" fmla="*/ 119499 w 313512"/>
                <a:gd name="connsiteY2" fmla="*/ 357739 h 357739"/>
                <a:gd name="connsiteX3" fmla="*/ 0 w 313512"/>
                <a:gd name="connsiteY3" fmla="*/ 220032 h 357739"/>
                <a:gd name="connsiteX4" fmla="*/ 0 w 313512"/>
                <a:gd name="connsiteY4" fmla="*/ 0 h 357739"/>
                <a:gd name="connsiteX5" fmla="*/ 98413 w 313512"/>
                <a:gd name="connsiteY5" fmla="*/ 0 h 357739"/>
                <a:gd name="connsiteX6" fmla="*/ 98413 w 313512"/>
                <a:gd name="connsiteY6" fmla="*/ 202290 h 357739"/>
                <a:gd name="connsiteX7" fmla="*/ 152543 w 313512"/>
                <a:gd name="connsiteY7" fmla="*/ 269011 h 357739"/>
                <a:gd name="connsiteX8" fmla="*/ 215100 w 313512"/>
                <a:gd name="connsiteY8" fmla="*/ 189519 h 357739"/>
                <a:gd name="connsiteX9" fmla="*/ 215100 w 313512"/>
                <a:gd name="connsiteY9" fmla="*/ 0 h 357739"/>
                <a:gd name="connsiteX10" fmla="*/ 313513 w 313512"/>
                <a:gd name="connsiteY10" fmla="*/ 0 h 357739"/>
                <a:gd name="connsiteX11" fmla="*/ 313513 w 313512"/>
                <a:gd name="connsiteY11" fmla="*/ 347095 h 357739"/>
                <a:gd name="connsiteX12" fmla="*/ 215100 w 313512"/>
                <a:gd name="connsiteY12" fmla="*/ 347095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3512" h="357739">
                  <a:moveTo>
                    <a:pt x="215100" y="347095"/>
                  </a:moveTo>
                  <a:lnTo>
                    <a:pt x="215100" y="317990"/>
                  </a:lnTo>
                  <a:cubicBezTo>
                    <a:pt x="192606" y="342129"/>
                    <a:pt x="160269" y="357739"/>
                    <a:pt x="119499" y="357739"/>
                  </a:cubicBezTo>
                  <a:cubicBezTo>
                    <a:pt x="44288" y="357739"/>
                    <a:pt x="0" y="304507"/>
                    <a:pt x="0" y="220032"/>
                  </a:cubicBezTo>
                  <a:lnTo>
                    <a:pt x="0" y="0"/>
                  </a:lnTo>
                  <a:lnTo>
                    <a:pt x="98413" y="0"/>
                  </a:lnTo>
                  <a:lnTo>
                    <a:pt x="98413" y="202290"/>
                  </a:lnTo>
                  <a:cubicBezTo>
                    <a:pt x="98413" y="246303"/>
                    <a:pt x="115986" y="269011"/>
                    <a:pt x="152543" y="269011"/>
                  </a:cubicBezTo>
                  <a:cubicBezTo>
                    <a:pt x="190496" y="269011"/>
                    <a:pt x="215100" y="239912"/>
                    <a:pt x="215100" y="189519"/>
                  </a:cubicBezTo>
                  <a:lnTo>
                    <a:pt x="215100" y="0"/>
                  </a:lnTo>
                  <a:lnTo>
                    <a:pt x="313513" y="0"/>
                  </a:lnTo>
                  <a:lnTo>
                    <a:pt x="313513" y="347095"/>
                  </a:lnTo>
                  <a:lnTo>
                    <a:pt x="215100" y="347095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1" name="Vrije vorm: vorm 10">
              <a:extLst>
                <a:ext uri="{FF2B5EF4-FFF2-40B4-BE49-F238E27FC236}">
                  <a16:creationId xmlns:a16="http://schemas.microsoft.com/office/drawing/2014/main" id="{F605AB36-3819-4060-90DA-E95C41610AC9}"/>
                </a:ext>
              </a:extLst>
            </p:cNvPr>
            <p:cNvSpPr/>
            <p:nvPr/>
          </p:nvSpPr>
          <p:spPr>
            <a:xfrm>
              <a:off x="4790949" y="3150431"/>
              <a:ext cx="378186" cy="347100"/>
            </a:xfrm>
            <a:custGeom>
              <a:avLst/>
              <a:gdLst>
                <a:gd name="connsiteX0" fmla="*/ 189093 w 378186"/>
                <a:gd name="connsiteY0" fmla="*/ 219331 h 347100"/>
                <a:gd name="connsiteX1" fmla="*/ 276261 w 378186"/>
                <a:gd name="connsiteY1" fmla="*/ 0 h 347100"/>
                <a:gd name="connsiteX2" fmla="*/ 378186 w 378186"/>
                <a:gd name="connsiteY2" fmla="*/ 0 h 347100"/>
                <a:gd name="connsiteX3" fmla="*/ 239710 w 378186"/>
                <a:gd name="connsiteY3" fmla="*/ 347101 h 347100"/>
                <a:gd name="connsiteX4" fmla="*/ 137780 w 378186"/>
                <a:gd name="connsiteY4" fmla="*/ 347101 h 347100"/>
                <a:gd name="connsiteX5" fmla="*/ 0 w 378186"/>
                <a:gd name="connsiteY5" fmla="*/ 0 h 347100"/>
                <a:gd name="connsiteX6" fmla="*/ 101931 w 378186"/>
                <a:gd name="connsiteY6" fmla="*/ 0 h 34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8186" h="347100">
                  <a:moveTo>
                    <a:pt x="189093" y="219331"/>
                  </a:moveTo>
                  <a:lnTo>
                    <a:pt x="276261" y="0"/>
                  </a:lnTo>
                  <a:lnTo>
                    <a:pt x="378186" y="0"/>
                  </a:lnTo>
                  <a:lnTo>
                    <a:pt x="239710" y="347101"/>
                  </a:lnTo>
                  <a:lnTo>
                    <a:pt x="137780" y="347101"/>
                  </a:lnTo>
                  <a:lnTo>
                    <a:pt x="0" y="0"/>
                  </a:lnTo>
                  <a:lnTo>
                    <a:pt x="101931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2" name="Vrije vorm: vorm 11">
              <a:extLst>
                <a:ext uri="{FF2B5EF4-FFF2-40B4-BE49-F238E27FC236}">
                  <a16:creationId xmlns:a16="http://schemas.microsoft.com/office/drawing/2014/main" id="{75A95424-12A7-4B53-ADA1-73DB05791E52}"/>
                </a:ext>
              </a:extLst>
            </p:cNvPr>
            <p:cNvSpPr/>
            <p:nvPr/>
          </p:nvSpPr>
          <p:spPr>
            <a:xfrm>
              <a:off x="5539477" y="3139434"/>
              <a:ext cx="284703" cy="357739"/>
            </a:xfrm>
            <a:custGeom>
              <a:avLst/>
              <a:gdLst>
                <a:gd name="connsiteX0" fmla="*/ 184874 w 284703"/>
                <a:gd name="connsiteY0" fmla="*/ 0 h 357739"/>
                <a:gd name="connsiteX1" fmla="*/ 98412 w 284703"/>
                <a:gd name="connsiteY1" fmla="*/ 39743 h 357739"/>
                <a:gd name="connsiteX2" fmla="*/ 98412 w 284703"/>
                <a:gd name="connsiteY2" fmla="*/ 10639 h 357739"/>
                <a:gd name="connsiteX3" fmla="*/ 0 w 284703"/>
                <a:gd name="connsiteY3" fmla="*/ 10639 h 357739"/>
                <a:gd name="connsiteX4" fmla="*/ 0 w 284703"/>
                <a:gd name="connsiteY4" fmla="*/ 357739 h 357739"/>
                <a:gd name="connsiteX5" fmla="*/ 98412 w 284703"/>
                <a:gd name="connsiteY5" fmla="*/ 357739 h 357739"/>
                <a:gd name="connsiteX6" fmla="*/ 98412 w 284703"/>
                <a:gd name="connsiteY6" fmla="*/ 172473 h 357739"/>
                <a:gd name="connsiteX7" fmla="*/ 148317 w 284703"/>
                <a:gd name="connsiteY7" fmla="*/ 90849 h 357739"/>
                <a:gd name="connsiteX8" fmla="*/ 188341 w 284703"/>
                <a:gd name="connsiteY8" fmla="*/ 143380 h 357739"/>
                <a:gd name="connsiteX9" fmla="*/ 284694 w 284703"/>
                <a:gd name="connsiteY9" fmla="*/ 143380 h 357739"/>
                <a:gd name="connsiteX10" fmla="*/ 184874 w 284703"/>
                <a:gd name="connsiteY10" fmla="*/ 0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703" h="357739">
                  <a:moveTo>
                    <a:pt x="184874" y="0"/>
                  </a:moveTo>
                  <a:cubicBezTo>
                    <a:pt x="146915" y="0"/>
                    <a:pt x="118091" y="14903"/>
                    <a:pt x="98412" y="39743"/>
                  </a:cubicBezTo>
                  <a:lnTo>
                    <a:pt x="98412" y="10639"/>
                  </a:lnTo>
                  <a:lnTo>
                    <a:pt x="0" y="10639"/>
                  </a:lnTo>
                  <a:lnTo>
                    <a:pt x="0" y="357739"/>
                  </a:lnTo>
                  <a:lnTo>
                    <a:pt x="98412" y="357739"/>
                  </a:lnTo>
                  <a:lnTo>
                    <a:pt x="98412" y="172473"/>
                  </a:lnTo>
                  <a:cubicBezTo>
                    <a:pt x="98412" y="114988"/>
                    <a:pt x="120200" y="90849"/>
                    <a:pt x="148317" y="90849"/>
                  </a:cubicBezTo>
                  <a:cubicBezTo>
                    <a:pt x="174499" y="90849"/>
                    <a:pt x="187819" y="107951"/>
                    <a:pt x="188341" y="143380"/>
                  </a:cubicBezTo>
                  <a:lnTo>
                    <a:pt x="284694" y="143380"/>
                  </a:lnTo>
                  <a:cubicBezTo>
                    <a:pt x="285396" y="39036"/>
                    <a:pt x="246028" y="0"/>
                    <a:pt x="184874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3" name="Vrije vorm: vorm 12">
              <a:extLst>
                <a:ext uri="{FF2B5EF4-FFF2-40B4-BE49-F238E27FC236}">
                  <a16:creationId xmlns:a16="http://schemas.microsoft.com/office/drawing/2014/main" id="{7D333531-FF02-4B8F-A92B-FB8A65B908D3}"/>
                </a:ext>
              </a:extLst>
            </p:cNvPr>
            <p:cNvSpPr/>
            <p:nvPr/>
          </p:nvSpPr>
          <p:spPr>
            <a:xfrm>
              <a:off x="6173113" y="3139434"/>
              <a:ext cx="290316" cy="368388"/>
            </a:xfrm>
            <a:custGeom>
              <a:avLst/>
              <a:gdLst>
                <a:gd name="connsiteX0" fmla="*/ 198233 w 290316"/>
                <a:gd name="connsiteY0" fmla="*/ 217199 h 368388"/>
                <a:gd name="connsiteX1" fmla="*/ 134969 w 290316"/>
                <a:gd name="connsiteY1" fmla="*/ 286047 h 368388"/>
                <a:gd name="connsiteX2" fmla="*/ 92785 w 290316"/>
                <a:gd name="connsiteY2" fmla="*/ 252683 h 368388"/>
                <a:gd name="connsiteX3" fmla="*/ 144810 w 290316"/>
                <a:gd name="connsiteY3" fmla="*/ 211520 h 368388"/>
                <a:gd name="connsiteX4" fmla="*/ 198233 w 290316"/>
                <a:gd name="connsiteY4" fmla="*/ 201589 h 368388"/>
                <a:gd name="connsiteX5" fmla="*/ 198233 w 290316"/>
                <a:gd name="connsiteY5" fmla="*/ 217199 h 368388"/>
                <a:gd name="connsiteX6" fmla="*/ 143402 w 290316"/>
                <a:gd name="connsiteY6" fmla="*/ 0 h 368388"/>
                <a:gd name="connsiteX7" fmla="*/ 1403 w 290316"/>
                <a:gd name="connsiteY7" fmla="*/ 132017 h 368388"/>
                <a:gd name="connsiteX8" fmla="*/ 89435 w 290316"/>
                <a:gd name="connsiteY8" fmla="*/ 132017 h 368388"/>
                <a:gd name="connsiteX9" fmla="*/ 145506 w 290316"/>
                <a:gd name="connsiteY9" fmla="*/ 80199 h 368388"/>
                <a:gd name="connsiteX10" fmla="*/ 198233 w 290316"/>
                <a:gd name="connsiteY10" fmla="*/ 122793 h 368388"/>
                <a:gd name="connsiteX11" fmla="*/ 198233 w 290316"/>
                <a:gd name="connsiteY11" fmla="*/ 134856 h 368388"/>
                <a:gd name="connsiteX12" fmla="*/ 132152 w 290316"/>
                <a:gd name="connsiteY12" fmla="*/ 146926 h 368388"/>
                <a:gd name="connsiteX13" fmla="*/ 0 w 290316"/>
                <a:gd name="connsiteY13" fmla="*/ 264758 h 368388"/>
                <a:gd name="connsiteX14" fmla="*/ 115986 w 290316"/>
                <a:gd name="connsiteY14" fmla="*/ 368389 h 368388"/>
                <a:gd name="connsiteX15" fmla="*/ 198935 w 290316"/>
                <a:gd name="connsiteY15" fmla="*/ 323669 h 368388"/>
                <a:gd name="connsiteX16" fmla="*/ 198935 w 290316"/>
                <a:gd name="connsiteY16" fmla="*/ 357739 h 368388"/>
                <a:gd name="connsiteX17" fmla="*/ 290317 w 290316"/>
                <a:gd name="connsiteY17" fmla="*/ 357739 h 368388"/>
                <a:gd name="connsiteX18" fmla="*/ 290317 w 290316"/>
                <a:gd name="connsiteY18" fmla="*/ 125632 h 368388"/>
                <a:gd name="connsiteX19" fmla="*/ 143402 w 290316"/>
                <a:gd name="connsiteY19" fmla="*/ 0 h 36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90316" h="368388">
                  <a:moveTo>
                    <a:pt x="198233" y="217199"/>
                  </a:moveTo>
                  <a:cubicBezTo>
                    <a:pt x="198233" y="259787"/>
                    <a:pt x="172221" y="286047"/>
                    <a:pt x="134969" y="286047"/>
                  </a:cubicBezTo>
                  <a:cubicBezTo>
                    <a:pt x="109657" y="286047"/>
                    <a:pt x="92785" y="272563"/>
                    <a:pt x="92785" y="252683"/>
                  </a:cubicBezTo>
                  <a:cubicBezTo>
                    <a:pt x="92785" y="226423"/>
                    <a:pt x="116688" y="217199"/>
                    <a:pt x="144810" y="211520"/>
                  </a:cubicBezTo>
                  <a:lnTo>
                    <a:pt x="198233" y="201589"/>
                  </a:lnTo>
                  <a:lnTo>
                    <a:pt x="198233" y="217199"/>
                  </a:lnTo>
                  <a:close/>
                  <a:moveTo>
                    <a:pt x="143402" y="0"/>
                  </a:moveTo>
                  <a:cubicBezTo>
                    <a:pt x="65375" y="0"/>
                    <a:pt x="-2811" y="45427"/>
                    <a:pt x="1403" y="132017"/>
                  </a:cubicBezTo>
                  <a:lnTo>
                    <a:pt x="89435" y="132017"/>
                  </a:lnTo>
                  <a:cubicBezTo>
                    <a:pt x="91460" y="100388"/>
                    <a:pt x="110830" y="80199"/>
                    <a:pt x="145506" y="80199"/>
                  </a:cubicBezTo>
                  <a:cubicBezTo>
                    <a:pt x="179953" y="80199"/>
                    <a:pt x="198233" y="99366"/>
                    <a:pt x="198233" y="122793"/>
                  </a:cubicBezTo>
                  <a:lnTo>
                    <a:pt x="198233" y="134856"/>
                  </a:lnTo>
                  <a:lnTo>
                    <a:pt x="132152" y="146926"/>
                  </a:lnTo>
                  <a:cubicBezTo>
                    <a:pt x="46392" y="161834"/>
                    <a:pt x="0" y="196617"/>
                    <a:pt x="0" y="264758"/>
                  </a:cubicBezTo>
                  <a:cubicBezTo>
                    <a:pt x="0" y="314444"/>
                    <a:pt x="38660" y="368389"/>
                    <a:pt x="115986" y="368389"/>
                  </a:cubicBezTo>
                  <a:cubicBezTo>
                    <a:pt x="159568" y="368389"/>
                    <a:pt x="186983" y="344963"/>
                    <a:pt x="198935" y="323669"/>
                  </a:cubicBezTo>
                  <a:lnTo>
                    <a:pt x="198935" y="357739"/>
                  </a:lnTo>
                  <a:lnTo>
                    <a:pt x="290317" y="357739"/>
                  </a:lnTo>
                  <a:lnTo>
                    <a:pt x="290317" y="125632"/>
                  </a:lnTo>
                  <a:cubicBezTo>
                    <a:pt x="290317" y="51100"/>
                    <a:pt x="239705" y="0"/>
                    <a:pt x="143402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D19FED0C-E443-4B6E-A545-4EC2493707A0}"/>
                </a:ext>
              </a:extLst>
            </p:cNvPr>
            <p:cNvSpPr/>
            <p:nvPr/>
          </p:nvSpPr>
          <p:spPr>
            <a:xfrm>
              <a:off x="5159580" y="3140141"/>
              <a:ext cx="336007" cy="367681"/>
            </a:xfrm>
            <a:custGeom>
              <a:avLst/>
              <a:gdLst>
                <a:gd name="connsiteX0" fmla="*/ 172226 w 336007"/>
                <a:gd name="connsiteY0" fmla="*/ 81624 h 367681"/>
                <a:gd name="connsiteX1" fmla="*/ 243919 w 336007"/>
                <a:gd name="connsiteY1" fmla="*/ 140546 h 367681"/>
                <a:gd name="connsiteX2" fmla="*/ 92089 w 336007"/>
                <a:gd name="connsiteY2" fmla="*/ 140546 h 367681"/>
                <a:gd name="connsiteX3" fmla="*/ 172226 w 336007"/>
                <a:gd name="connsiteY3" fmla="*/ 81624 h 367681"/>
                <a:gd name="connsiteX4" fmla="*/ 177142 w 336007"/>
                <a:gd name="connsiteY4" fmla="*/ 283213 h 367681"/>
                <a:gd name="connsiteX5" fmla="*/ 89979 w 336007"/>
                <a:gd name="connsiteY5" fmla="*/ 208681 h 367681"/>
                <a:gd name="connsiteX6" fmla="*/ 211807 w 336007"/>
                <a:gd name="connsiteY6" fmla="*/ 208681 h 367681"/>
                <a:gd name="connsiteX7" fmla="*/ 328977 w 336007"/>
                <a:gd name="connsiteY7" fmla="*/ 208681 h 367681"/>
                <a:gd name="connsiteX8" fmla="*/ 328977 w 336007"/>
                <a:gd name="connsiteY8" fmla="*/ 170352 h 367681"/>
                <a:gd name="connsiteX9" fmla="*/ 172226 w 336007"/>
                <a:gd name="connsiteY9" fmla="*/ 0 h 367681"/>
                <a:gd name="connsiteX10" fmla="*/ 0 w 336007"/>
                <a:gd name="connsiteY10" fmla="*/ 184548 h 367681"/>
                <a:gd name="connsiteX11" fmla="*/ 175739 w 336007"/>
                <a:gd name="connsiteY11" fmla="*/ 367682 h 367681"/>
                <a:gd name="connsiteX12" fmla="*/ 336008 w 336007"/>
                <a:gd name="connsiteY12" fmla="*/ 242752 h 367681"/>
                <a:gd name="connsiteX13" fmla="*/ 242477 w 336007"/>
                <a:gd name="connsiteY13" fmla="*/ 242752 h 367681"/>
                <a:gd name="connsiteX14" fmla="*/ 177142 w 336007"/>
                <a:gd name="connsiteY14" fmla="*/ 283213 h 367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6007" h="367681">
                  <a:moveTo>
                    <a:pt x="172226" y="81624"/>
                  </a:moveTo>
                  <a:cubicBezTo>
                    <a:pt x="215100" y="81624"/>
                    <a:pt x="242516" y="109315"/>
                    <a:pt x="243919" y="140546"/>
                  </a:cubicBezTo>
                  <a:lnTo>
                    <a:pt x="92089" y="140546"/>
                  </a:lnTo>
                  <a:cubicBezTo>
                    <a:pt x="104035" y="103631"/>
                    <a:pt x="133560" y="81624"/>
                    <a:pt x="172226" y="81624"/>
                  </a:cubicBezTo>
                  <a:moveTo>
                    <a:pt x="177142" y="283213"/>
                  </a:moveTo>
                  <a:cubicBezTo>
                    <a:pt x="132158" y="283213"/>
                    <a:pt x="99815" y="256241"/>
                    <a:pt x="89979" y="208681"/>
                  </a:cubicBezTo>
                  <a:lnTo>
                    <a:pt x="211807" y="208681"/>
                  </a:lnTo>
                  <a:lnTo>
                    <a:pt x="328977" y="208681"/>
                  </a:lnTo>
                  <a:lnTo>
                    <a:pt x="328977" y="170352"/>
                  </a:lnTo>
                  <a:cubicBezTo>
                    <a:pt x="328977" y="70267"/>
                    <a:pt x="267822" y="0"/>
                    <a:pt x="172226" y="0"/>
                  </a:cubicBezTo>
                  <a:cubicBezTo>
                    <a:pt x="68186" y="0"/>
                    <a:pt x="0" y="80210"/>
                    <a:pt x="0" y="184548"/>
                  </a:cubicBezTo>
                  <a:cubicBezTo>
                    <a:pt x="0" y="288891"/>
                    <a:pt x="69594" y="367682"/>
                    <a:pt x="175739" y="367682"/>
                  </a:cubicBezTo>
                  <a:cubicBezTo>
                    <a:pt x="256577" y="367682"/>
                    <a:pt x="324062" y="317283"/>
                    <a:pt x="336008" y="242752"/>
                  </a:cubicBezTo>
                  <a:lnTo>
                    <a:pt x="242477" y="242752"/>
                  </a:lnTo>
                  <a:cubicBezTo>
                    <a:pt x="230890" y="268091"/>
                    <a:pt x="207413" y="283213"/>
                    <a:pt x="177142" y="283213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5" name="Vrije vorm: vorm 14">
              <a:extLst>
                <a:ext uri="{FF2B5EF4-FFF2-40B4-BE49-F238E27FC236}">
                  <a16:creationId xmlns:a16="http://schemas.microsoft.com/office/drawing/2014/main" id="{89256D36-415E-4460-B920-A328317F5B3F}"/>
                </a:ext>
              </a:extLst>
            </p:cNvPr>
            <p:cNvSpPr/>
            <p:nvPr/>
          </p:nvSpPr>
          <p:spPr>
            <a:xfrm>
              <a:off x="5867164" y="3052832"/>
              <a:ext cx="272261" cy="454990"/>
            </a:xfrm>
            <a:custGeom>
              <a:avLst/>
              <a:gdLst>
                <a:gd name="connsiteX0" fmla="*/ 272041 w 272261"/>
                <a:gd name="connsiteY0" fmla="*/ 315157 h 454990"/>
                <a:gd name="connsiteX1" fmla="*/ 179251 w 272261"/>
                <a:gd name="connsiteY1" fmla="*/ 315157 h 454990"/>
                <a:gd name="connsiteX2" fmla="*/ 138481 w 272261"/>
                <a:gd name="connsiteY2" fmla="*/ 366268 h 454990"/>
                <a:gd name="connsiteX3" fmla="*/ 98413 w 272261"/>
                <a:gd name="connsiteY3" fmla="*/ 324381 h 454990"/>
                <a:gd name="connsiteX4" fmla="*/ 98413 w 272261"/>
                <a:gd name="connsiteY4" fmla="*/ 182421 h 454990"/>
                <a:gd name="connsiteX5" fmla="*/ 225632 w 272261"/>
                <a:gd name="connsiteY5" fmla="*/ 182421 h 454990"/>
                <a:gd name="connsiteX6" fmla="*/ 225632 w 272261"/>
                <a:gd name="connsiteY6" fmla="*/ 97245 h 454990"/>
                <a:gd name="connsiteX7" fmla="*/ 98413 w 272261"/>
                <a:gd name="connsiteY7" fmla="*/ 97245 h 454990"/>
                <a:gd name="connsiteX8" fmla="*/ 98413 w 272261"/>
                <a:gd name="connsiteY8" fmla="*/ 0 h 454990"/>
                <a:gd name="connsiteX9" fmla="*/ 0 w 272261"/>
                <a:gd name="connsiteY9" fmla="*/ 0 h 454990"/>
                <a:gd name="connsiteX10" fmla="*/ 0 w 272261"/>
                <a:gd name="connsiteY10" fmla="*/ 97245 h 454990"/>
                <a:gd name="connsiteX11" fmla="*/ 0 w 272261"/>
                <a:gd name="connsiteY11" fmla="*/ 182421 h 454990"/>
                <a:gd name="connsiteX12" fmla="*/ 0 w 272261"/>
                <a:gd name="connsiteY12" fmla="*/ 320128 h 454990"/>
                <a:gd name="connsiteX13" fmla="*/ 143402 w 272261"/>
                <a:gd name="connsiteY13" fmla="*/ 454990 h 454990"/>
                <a:gd name="connsiteX14" fmla="*/ 272041 w 272261"/>
                <a:gd name="connsiteY14" fmla="*/ 315157 h 4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72261" h="454990">
                  <a:moveTo>
                    <a:pt x="272041" y="315157"/>
                  </a:moveTo>
                  <a:lnTo>
                    <a:pt x="179251" y="315157"/>
                  </a:lnTo>
                  <a:cubicBezTo>
                    <a:pt x="179251" y="348515"/>
                    <a:pt x="163086" y="366268"/>
                    <a:pt x="138481" y="366268"/>
                  </a:cubicBezTo>
                  <a:cubicBezTo>
                    <a:pt x="114578" y="366268"/>
                    <a:pt x="98413" y="351359"/>
                    <a:pt x="98413" y="324381"/>
                  </a:cubicBezTo>
                  <a:lnTo>
                    <a:pt x="98413" y="182421"/>
                  </a:lnTo>
                  <a:lnTo>
                    <a:pt x="225632" y="182421"/>
                  </a:lnTo>
                  <a:lnTo>
                    <a:pt x="225632" y="97245"/>
                  </a:lnTo>
                  <a:lnTo>
                    <a:pt x="98413" y="97245"/>
                  </a:lnTo>
                  <a:lnTo>
                    <a:pt x="98413" y="0"/>
                  </a:lnTo>
                  <a:lnTo>
                    <a:pt x="0" y="0"/>
                  </a:lnTo>
                  <a:lnTo>
                    <a:pt x="0" y="97245"/>
                  </a:lnTo>
                  <a:lnTo>
                    <a:pt x="0" y="182421"/>
                  </a:lnTo>
                  <a:lnTo>
                    <a:pt x="0" y="320128"/>
                  </a:lnTo>
                  <a:cubicBezTo>
                    <a:pt x="0" y="403172"/>
                    <a:pt x="52722" y="454990"/>
                    <a:pt x="143402" y="454990"/>
                  </a:cubicBezTo>
                  <a:cubicBezTo>
                    <a:pt x="219320" y="454990"/>
                    <a:pt x="276255" y="401752"/>
                    <a:pt x="272041" y="315157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6" name="Vrije vorm: vorm 15">
              <a:extLst>
                <a:ext uri="{FF2B5EF4-FFF2-40B4-BE49-F238E27FC236}">
                  <a16:creationId xmlns:a16="http://schemas.microsoft.com/office/drawing/2014/main" id="{2F7291F7-3F41-4A72-BD4D-8FFD8E680E4B}"/>
                </a:ext>
              </a:extLst>
            </p:cNvPr>
            <p:cNvSpPr/>
            <p:nvPr/>
          </p:nvSpPr>
          <p:spPr>
            <a:xfrm>
              <a:off x="4033837" y="3000375"/>
              <a:ext cx="461398" cy="497157"/>
            </a:xfrm>
            <a:custGeom>
              <a:avLst/>
              <a:gdLst>
                <a:gd name="connsiteX0" fmla="*/ 230699 w 461398"/>
                <a:gd name="connsiteY0" fmla="*/ 197442 h 497157"/>
                <a:gd name="connsiteX1" fmla="*/ 348863 w 461398"/>
                <a:gd name="connsiteY1" fmla="*/ 0 h 497157"/>
                <a:gd name="connsiteX2" fmla="*/ 461398 w 461398"/>
                <a:gd name="connsiteY2" fmla="*/ 0 h 497157"/>
                <a:gd name="connsiteX3" fmla="*/ 279931 w 461398"/>
                <a:gd name="connsiteY3" fmla="*/ 300422 h 497157"/>
                <a:gd name="connsiteX4" fmla="*/ 279931 w 461398"/>
                <a:gd name="connsiteY4" fmla="*/ 497157 h 497157"/>
                <a:gd name="connsiteX5" fmla="*/ 181462 w 461398"/>
                <a:gd name="connsiteY5" fmla="*/ 497157 h 497157"/>
                <a:gd name="connsiteX6" fmla="*/ 181462 w 461398"/>
                <a:gd name="connsiteY6" fmla="*/ 300422 h 497157"/>
                <a:gd name="connsiteX7" fmla="*/ 0 w 461398"/>
                <a:gd name="connsiteY7" fmla="*/ 0 h 497157"/>
                <a:gd name="connsiteX8" fmla="*/ 110426 w 461398"/>
                <a:gd name="connsiteY8" fmla="*/ 0 h 497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1398" h="497157">
                  <a:moveTo>
                    <a:pt x="230699" y="197442"/>
                  </a:moveTo>
                  <a:lnTo>
                    <a:pt x="348863" y="0"/>
                  </a:lnTo>
                  <a:lnTo>
                    <a:pt x="461398" y="0"/>
                  </a:lnTo>
                  <a:lnTo>
                    <a:pt x="279931" y="300422"/>
                  </a:lnTo>
                  <a:lnTo>
                    <a:pt x="279931" y="497157"/>
                  </a:lnTo>
                  <a:lnTo>
                    <a:pt x="181462" y="497157"/>
                  </a:lnTo>
                  <a:lnTo>
                    <a:pt x="181462" y="300422"/>
                  </a:lnTo>
                  <a:lnTo>
                    <a:pt x="0" y="0"/>
                  </a:lnTo>
                  <a:lnTo>
                    <a:pt x="110426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8659237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houdsopgave met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8ACAC9-ECF3-4BF9-89BB-4A35413FB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296863"/>
            <a:ext cx="5645148" cy="1160403"/>
          </a:xfrm>
        </p:spPr>
        <p:txBody>
          <a:bodyPr/>
          <a:lstStyle/>
          <a:p>
            <a:r>
              <a:rPr lang="nl-NL" noProof="0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7862A1F-6B62-4D5A-9714-1CC911E403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5" y="1709738"/>
            <a:ext cx="5645149" cy="4419599"/>
          </a:xfrm>
        </p:spPr>
        <p:txBody>
          <a:bodyPr numCol="1" spcCol="180000">
            <a:noAutofit/>
          </a:bodyPr>
          <a:lstStyle>
            <a:lvl1pPr marL="648000" indent="-648000">
              <a:spcBef>
                <a:spcPts val="2800"/>
              </a:spcBef>
              <a:buFont typeface="+mj-lt"/>
              <a:buAutoNum type="arabicPeriod"/>
              <a:defRPr sz="3000" b="1">
                <a:solidFill>
                  <a:schemeClr val="tx1"/>
                </a:solidFill>
              </a:defRPr>
            </a:lvl1pPr>
            <a:lvl2pPr marL="648000" indent="0">
              <a:spcBef>
                <a:spcPts val="200"/>
              </a:spcBef>
              <a:buFont typeface="+mj-lt"/>
              <a:buNone/>
              <a:defRPr sz="1800">
                <a:solidFill>
                  <a:schemeClr val="tx1"/>
                </a:solidFill>
              </a:defRPr>
            </a:lvl2pPr>
          </a:lstStyle>
          <a:p>
            <a:pPr lvl="0"/>
            <a:r>
              <a:rPr lang="nl-NL" noProof="0"/>
              <a:t>Klikken om de tekststijl van het model te bewerken</a:t>
            </a:r>
          </a:p>
          <a:p>
            <a:pPr lvl="1"/>
            <a:r>
              <a:rPr lang="nl-NL" noProof="0"/>
              <a:t>Tweede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7597BC-18ED-482A-873D-96B7CCB4B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0D4A7-C8B7-4A0C-B633-469DC286E6A4}" type="datetime1">
              <a:rPr lang="nl-NL" noProof="0" smtClean="0"/>
              <a:t>22-11-2022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DE1A5E-2394-483A-893D-2790CEA03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Onderwerp van de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F1DCAE-8B52-4C7A-810D-897B0B766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6B8B-DE07-48A4-9913-B57A52F2F853}" type="slidenum">
              <a:rPr lang="nl-NL" noProof="0" smtClean="0"/>
              <a:t>‹nr.›</a:t>
            </a:fld>
            <a:endParaRPr lang="nl-NL" noProof="0"/>
          </a:p>
        </p:txBody>
      </p:sp>
      <p:sp>
        <p:nvSpPr>
          <p:cNvPr id="8" name="Tijdelijke aanduiding voor afbeelding 24">
            <a:extLst>
              <a:ext uri="{FF2B5EF4-FFF2-40B4-BE49-F238E27FC236}">
                <a16:creationId xmlns:a16="http://schemas.microsoft.com/office/drawing/2014/main" id="{7FA7122C-11FD-46BD-AE2D-3F37E88F886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75377" y="0"/>
            <a:ext cx="6016622" cy="6858000"/>
          </a:xfrm>
          <a:solidFill>
            <a:schemeClr val="accent3">
              <a:lumMod val="20000"/>
              <a:lumOff val="80000"/>
            </a:schemeClr>
          </a:solidFill>
        </p:spPr>
        <p:txBody>
          <a:bodyPr tIns="381600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</a:p>
        </p:txBody>
      </p:sp>
      <p:sp>
        <p:nvSpPr>
          <p:cNvPr id="20" name="Logo">
            <a:extLst>
              <a:ext uri="{FF2B5EF4-FFF2-40B4-BE49-F238E27FC236}">
                <a16:creationId xmlns:a16="http://schemas.microsoft.com/office/drawing/2014/main" id="{053E2554-49CE-45F5-9087-DC2D03D5953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999221" y="6308761"/>
            <a:ext cx="810000" cy="168361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1728000" rIns="0">
            <a:normAutofit/>
          </a:bodyPr>
          <a:lstStyle>
            <a:lvl1pPr marL="0" indent="0">
              <a:buNone/>
              <a:defRPr sz="100">
                <a:solidFill>
                  <a:srgbClr val="E6E6E6"/>
                </a:solidFill>
              </a:defRPr>
            </a:lvl1pPr>
          </a:lstStyle>
          <a:p>
            <a:pPr lvl="0"/>
            <a:r>
              <a:rPr lang="nl-NL" noProof="0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5182176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oofdstuk met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8ACAC9-ECF3-4BF9-89BB-4A35413FB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4878640"/>
            <a:ext cx="10563225" cy="1250698"/>
          </a:xfrm>
        </p:spPr>
        <p:txBody>
          <a:bodyPr/>
          <a:lstStyle>
            <a:lvl1pPr>
              <a:lnSpc>
                <a:spcPct val="100000"/>
              </a:lnSpc>
              <a:defRPr spc="-40" baseline="0"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Klik om stijl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7597BC-18ED-482A-873D-96B7CCB4B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244ED-5108-4353-A2EE-644FDE4D0D92}" type="datetime1">
              <a:rPr lang="nl-NL" noProof="0" smtClean="0"/>
              <a:t>22-11-2022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DE1A5E-2394-483A-893D-2790CEA03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Onderwerp van de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F1DCAE-8B52-4C7A-810D-897B0B766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6B8B-DE07-48A4-9913-B57A52F2F853}" type="slidenum">
              <a:rPr lang="nl-NL" noProof="0" smtClean="0"/>
              <a:t>‹nr.›</a:t>
            </a:fld>
            <a:endParaRPr lang="nl-NL" noProof="0"/>
          </a:p>
        </p:txBody>
      </p:sp>
      <p:sp>
        <p:nvSpPr>
          <p:cNvPr id="11" name="Tijdelijke aanduiding voor afbeelding 24">
            <a:extLst>
              <a:ext uri="{FF2B5EF4-FFF2-40B4-BE49-F238E27FC236}">
                <a16:creationId xmlns:a16="http://schemas.microsoft.com/office/drawing/2014/main" id="{F8818275-0ECE-4EEA-85E4-E5F24E3D1DF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1999" cy="4620126"/>
          </a:xfrm>
          <a:solidFill>
            <a:schemeClr val="accent3">
              <a:lumMod val="20000"/>
              <a:lumOff val="80000"/>
            </a:schemeClr>
          </a:solidFill>
        </p:spPr>
        <p:txBody>
          <a:bodyPr tIns="381600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</a:p>
        </p:txBody>
      </p:sp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id="{833F10DA-7BE3-44BC-AD73-417280AF888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1476" y="4878640"/>
            <a:ext cx="885824" cy="1250698"/>
          </a:xfrm>
        </p:spPr>
        <p:txBody>
          <a:bodyPr tIns="36000">
            <a:normAutofit/>
          </a:bodyPr>
          <a:lstStyle>
            <a:lvl1pPr marL="0" indent="0">
              <a:buNone/>
              <a:defRPr lang="nl-NL" sz="4000" b="1" kern="1200" spc="-4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nl-NL" noProof="0"/>
              <a:t>nr.</a:t>
            </a:r>
          </a:p>
        </p:txBody>
      </p:sp>
      <p:grpSp>
        <p:nvGrpSpPr>
          <p:cNvPr id="13" name="Logo">
            <a:extLst>
              <a:ext uri="{FF2B5EF4-FFF2-40B4-BE49-F238E27FC236}">
                <a16:creationId xmlns:a16="http://schemas.microsoft.com/office/drawing/2014/main" id="{131E4FBE-CE9E-49C3-B0DC-AC42D8D7FE39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999222" y="6308761"/>
            <a:ext cx="810000" cy="168361"/>
            <a:chOff x="4033837" y="3000375"/>
            <a:chExt cx="2429593" cy="504996"/>
          </a:xfrm>
          <a:solidFill>
            <a:schemeClr val="tx1"/>
          </a:solidFill>
        </p:grpSpPr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CF560A07-571E-49CB-8BF2-FE03BE61598C}"/>
                </a:ext>
              </a:extLst>
            </p:cNvPr>
            <p:cNvSpPr/>
            <p:nvPr/>
          </p:nvSpPr>
          <p:spPr>
            <a:xfrm>
              <a:off x="4444685" y="3150375"/>
              <a:ext cx="313512" cy="357739"/>
            </a:xfrm>
            <a:custGeom>
              <a:avLst/>
              <a:gdLst>
                <a:gd name="connsiteX0" fmla="*/ 215100 w 313512"/>
                <a:gd name="connsiteY0" fmla="*/ 347095 h 357739"/>
                <a:gd name="connsiteX1" fmla="*/ 215100 w 313512"/>
                <a:gd name="connsiteY1" fmla="*/ 317990 h 357739"/>
                <a:gd name="connsiteX2" fmla="*/ 119499 w 313512"/>
                <a:gd name="connsiteY2" fmla="*/ 357739 h 357739"/>
                <a:gd name="connsiteX3" fmla="*/ 0 w 313512"/>
                <a:gd name="connsiteY3" fmla="*/ 220032 h 357739"/>
                <a:gd name="connsiteX4" fmla="*/ 0 w 313512"/>
                <a:gd name="connsiteY4" fmla="*/ 0 h 357739"/>
                <a:gd name="connsiteX5" fmla="*/ 98413 w 313512"/>
                <a:gd name="connsiteY5" fmla="*/ 0 h 357739"/>
                <a:gd name="connsiteX6" fmla="*/ 98413 w 313512"/>
                <a:gd name="connsiteY6" fmla="*/ 202290 h 357739"/>
                <a:gd name="connsiteX7" fmla="*/ 152543 w 313512"/>
                <a:gd name="connsiteY7" fmla="*/ 269011 h 357739"/>
                <a:gd name="connsiteX8" fmla="*/ 215100 w 313512"/>
                <a:gd name="connsiteY8" fmla="*/ 189519 h 357739"/>
                <a:gd name="connsiteX9" fmla="*/ 215100 w 313512"/>
                <a:gd name="connsiteY9" fmla="*/ 0 h 357739"/>
                <a:gd name="connsiteX10" fmla="*/ 313513 w 313512"/>
                <a:gd name="connsiteY10" fmla="*/ 0 h 357739"/>
                <a:gd name="connsiteX11" fmla="*/ 313513 w 313512"/>
                <a:gd name="connsiteY11" fmla="*/ 347095 h 357739"/>
                <a:gd name="connsiteX12" fmla="*/ 215100 w 313512"/>
                <a:gd name="connsiteY12" fmla="*/ 347095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3512" h="357739">
                  <a:moveTo>
                    <a:pt x="215100" y="347095"/>
                  </a:moveTo>
                  <a:lnTo>
                    <a:pt x="215100" y="317990"/>
                  </a:lnTo>
                  <a:cubicBezTo>
                    <a:pt x="192606" y="342129"/>
                    <a:pt x="160269" y="357739"/>
                    <a:pt x="119499" y="357739"/>
                  </a:cubicBezTo>
                  <a:cubicBezTo>
                    <a:pt x="44288" y="357739"/>
                    <a:pt x="0" y="304507"/>
                    <a:pt x="0" y="220032"/>
                  </a:cubicBezTo>
                  <a:lnTo>
                    <a:pt x="0" y="0"/>
                  </a:lnTo>
                  <a:lnTo>
                    <a:pt x="98413" y="0"/>
                  </a:lnTo>
                  <a:lnTo>
                    <a:pt x="98413" y="202290"/>
                  </a:lnTo>
                  <a:cubicBezTo>
                    <a:pt x="98413" y="246303"/>
                    <a:pt x="115986" y="269011"/>
                    <a:pt x="152543" y="269011"/>
                  </a:cubicBezTo>
                  <a:cubicBezTo>
                    <a:pt x="190496" y="269011"/>
                    <a:pt x="215100" y="239912"/>
                    <a:pt x="215100" y="189519"/>
                  </a:cubicBezTo>
                  <a:lnTo>
                    <a:pt x="215100" y="0"/>
                  </a:lnTo>
                  <a:lnTo>
                    <a:pt x="313513" y="0"/>
                  </a:lnTo>
                  <a:lnTo>
                    <a:pt x="313513" y="347095"/>
                  </a:lnTo>
                  <a:lnTo>
                    <a:pt x="215100" y="347095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5" name="Vrije vorm: vorm 14">
              <a:extLst>
                <a:ext uri="{FF2B5EF4-FFF2-40B4-BE49-F238E27FC236}">
                  <a16:creationId xmlns:a16="http://schemas.microsoft.com/office/drawing/2014/main" id="{CD13A10B-1187-4201-895D-30E8DEF1EE00}"/>
                </a:ext>
              </a:extLst>
            </p:cNvPr>
            <p:cNvSpPr/>
            <p:nvPr/>
          </p:nvSpPr>
          <p:spPr>
            <a:xfrm>
              <a:off x="4790949" y="3150431"/>
              <a:ext cx="378186" cy="347100"/>
            </a:xfrm>
            <a:custGeom>
              <a:avLst/>
              <a:gdLst>
                <a:gd name="connsiteX0" fmla="*/ 189093 w 378186"/>
                <a:gd name="connsiteY0" fmla="*/ 219331 h 347100"/>
                <a:gd name="connsiteX1" fmla="*/ 276261 w 378186"/>
                <a:gd name="connsiteY1" fmla="*/ 0 h 347100"/>
                <a:gd name="connsiteX2" fmla="*/ 378186 w 378186"/>
                <a:gd name="connsiteY2" fmla="*/ 0 h 347100"/>
                <a:gd name="connsiteX3" fmla="*/ 239710 w 378186"/>
                <a:gd name="connsiteY3" fmla="*/ 347101 h 347100"/>
                <a:gd name="connsiteX4" fmla="*/ 137780 w 378186"/>
                <a:gd name="connsiteY4" fmla="*/ 347101 h 347100"/>
                <a:gd name="connsiteX5" fmla="*/ 0 w 378186"/>
                <a:gd name="connsiteY5" fmla="*/ 0 h 347100"/>
                <a:gd name="connsiteX6" fmla="*/ 101931 w 378186"/>
                <a:gd name="connsiteY6" fmla="*/ 0 h 34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8186" h="347100">
                  <a:moveTo>
                    <a:pt x="189093" y="219331"/>
                  </a:moveTo>
                  <a:lnTo>
                    <a:pt x="276261" y="0"/>
                  </a:lnTo>
                  <a:lnTo>
                    <a:pt x="378186" y="0"/>
                  </a:lnTo>
                  <a:lnTo>
                    <a:pt x="239710" y="347101"/>
                  </a:lnTo>
                  <a:lnTo>
                    <a:pt x="137780" y="347101"/>
                  </a:lnTo>
                  <a:lnTo>
                    <a:pt x="0" y="0"/>
                  </a:lnTo>
                  <a:lnTo>
                    <a:pt x="101931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6" name="Vrije vorm: vorm 15">
              <a:extLst>
                <a:ext uri="{FF2B5EF4-FFF2-40B4-BE49-F238E27FC236}">
                  <a16:creationId xmlns:a16="http://schemas.microsoft.com/office/drawing/2014/main" id="{2A9AF56A-6CE2-4855-B82D-85682D690397}"/>
                </a:ext>
              </a:extLst>
            </p:cNvPr>
            <p:cNvSpPr/>
            <p:nvPr/>
          </p:nvSpPr>
          <p:spPr>
            <a:xfrm>
              <a:off x="5539477" y="3139434"/>
              <a:ext cx="284703" cy="357739"/>
            </a:xfrm>
            <a:custGeom>
              <a:avLst/>
              <a:gdLst>
                <a:gd name="connsiteX0" fmla="*/ 184874 w 284703"/>
                <a:gd name="connsiteY0" fmla="*/ 0 h 357739"/>
                <a:gd name="connsiteX1" fmla="*/ 98412 w 284703"/>
                <a:gd name="connsiteY1" fmla="*/ 39743 h 357739"/>
                <a:gd name="connsiteX2" fmla="*/ 98412 w 284703"/>
                <a:gd name="connsiteY2" fmla="*/ 10639 h 357739"/>
                <a:gd name="connsiteX3" fmla="*/ 0 w 284703"/>
                <a:gd name="connsiteY3" fmla="*/ 10639 h 357739"/>
                <a:gd name="connsiteX4" fmla="*/ 0 w 284703"/>
                <a:gd name="connsiteY4" fmla="*/ 357739 h 357739"/>
                <a:gd name="connsiteX5" fmla="*/ 98412 w 284703"/>
                <a:gd name="connsiteY5" fmla="*/ 357739 h 357739"/>
                <a:gd name="connsiteX6" fmla="*/ 98412 w 284703"/>
                <a:gd name="connsiteY6" fmla="*/ 172473 h 357739"/>
                <a:gd name="connsiteX7" fmla="*/ 148317 w 284703"/>
                <a:gd name="connsiteY7" fmla="*/ 90849 h 357739"/>
                <a:gd name="connsiteX8" fmla="*/ 188341 w 284703"/>
                <a:gd name="connsiteY8" fmla="*/ 143380 h 357739"/>
                <a:gd name="connsiteX9" fmla="*/ 284694 w 284703"/>
                <a:gd name="connsiteY9" fmla="*/ 143380 h 357739"/>
                <a:gd name="connsiteX10" fmla="*/ 184874 w 284703"/>
                <a:gd name="connsiteY10" fmla="*/ 0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703" h="357739">
                  <a:moveTo>
                    <a:pt x="184874" y="0"/>
                  </a:moveTo>
                  <a:cubicBezTo>
                    <a:pt x="146915" y="0"/>
                    <a:pt x="118091" y="14903"/>
                    <a:pt x="98412" y="39743"/>
                  </a:cubicBezTo>
                  <a:lnTo>
                    <a:pt x="98412" y="10639"/>
                  </a:lnTo>
                  <a:lnTo>
                    <a:pt x="0" y="10639"/>
                  </a:lnTo>
                  <a:lnTo>
                    <a:pt x="0" y="357739"/>
                  </a:lnTo>
                  <a:lnTo>
                    <a:pt x="98412" y="357739"/>
                  </a:lnTo>
                  <a:lnTo>
                    <a:pt x="98412" y="172473"/>
                  </a:lnTo>
                  <a:cubicBezTo>
                    <a:pt x="98412" y="114988"/>
                    <a:pt x="120200" y="90849"/>
                    <a:pt x="148317" y="90849"/>
                  </a:cubicBezTo>
                  <a:cubicBezTo>
                    <a:pt x="174499" y="90849"/>
                    <a:pt x="187819" y="107951"/>
                    <a:pt x="188341" y="143380"/>
                  </a:cubicBezTo>
                  <a:lnTo>
                    <a:pt x="284694" y="143380"/>
                  </a:lnTo>
                  <a:cubicBezTo>
                    <a:pt x="285396" y="39036"/>
                    <a:pt x="246028" y="0"/>
                    <a:pt x="184874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7" name="Vrije vorm: vorm 16">
              <a:extLst>
                <a:ext uri="{FF2B5EF4-FFF2-40B4-BE49-F238E27FC236}">
                  <a16:creationId xmlns:a16="http://schemas.microsoft.com/office/drawing/2014/main" id="{063D4F54-662C-4A93-8440-C00F6D6910A5}"/>
                </a:ext>
              </a:extLst>
            </p:cNvPr>
            <p:cNvSpPr/>
            <p:nvPr/>
          </p:nvSpPr>
          <p:spPr>
            <a:xfrm>
              <a:off x="6173113" y="3139434"/>
              <a:ext cx="290316" cy="368388"/>
            </a:xfrm>
            <a:custGeom>
              <a:avLst/>
              <a:gdLst>
                <a:gd name="connsiteX0" fmla="*/ 198233 w 290316"/>
                <a:gd name="connsiteY0" fmla="*/ 217199 h 368388"/>
                <a:gd name="connsiteX1" fmla="*/ 134969 w 290316"/>
                <a:gd name="connsiteY1" fmla="*/ 286047 h 368388"/>
                <a:gd name="connsiteX2" fmla="*/ 92785 w 290316"/>
                <a:gd name="connsiteY2" fmla="*/ 252683 h 368388"/>
                <a:gd name="connsiteX3" fmla="*/ 144810 w 290316"/>
                <a:gd name="connsiteY3" fmla="*/ 211520 h 368388"/>
                <a:gd name="connsiteX4" fmla="*/ 198233 w 290316"/>
                <a:gd name="connsiteY4" fmla="*/ 201589 h 368388"/>
                <a:gd name="connsiteX5" fmla="*/ 198233 w 290316"/>
                <a:gd name="connsiteY5" fmla="*/ 217199 h 368388"/>
                <a:gd name="connsiteX6" fmla="*/ 143402 w 290316"/>
                <a:gd name="connsiteY6" fmla="*/ 0 h 368388"/>
                <a:gd name="connsiteX7" fmla="*/ 1403 w 290316"/>
                <a:gd name="connsiteY7" fmla="*/ 132017 h 368388"/>
                <a:gd name="connsiteX8" fmla="*/ 89435 w 290316"/>
                <a:gd name="connsiteY8" fmla="*/ 132017 h 368388"/>
                <a:gd name="connsiteX9" fmla="*/ 145506 w 290316"/>
                <a:gd name="connsiteY9" fmla="*/ 80199 h 368388"/>
                <a:gd name="connsiteX10" fmla="*/ 198233 w 290316"/>
                <a:gd name="connsiteY10" fmla="*/ 122793 h 368388"/>
                <a:gd name="connsiteX11" fmla="*/ 198233 w 290316"/>
                <a:gd name="connsiteY11" fmla="*/ 134856 h 368388"/>
                <a:gd name="connsiteX12" fmla="*/ 132152 w 290316"/>
                <a:gd name="connsiteY12" fmla="*/ 146926 h 368388"/>
                <a:gd name="connsiteX13" fmla="*/ 0 w 290316"/>
                <a:gd name="connsiteY13" fmla="*/ 264758 h 368388"/>
                <a:gd name="connsiteX14" fmla="*/ 115986 w 290316"/>
                <a:gd name="connsiteY14" fmla="*/ 368389 h 368388"/>
                <a:gd name="connsiteX15" fmla="*/ 198935 w 290316"/>
                <a:gd name="connsiteY15" fmla="*/ 323669 h 368388"/>
                <a:gd name="connsiteX16" fmla="*/ 198935 w 290316"/>
                <a:gd name="connsiteY16" fmla="*/ 357739 h 368388"/>
                <a:gd name="connsiteX17" fmla="*/ 290317 w 290316"/>
                <a:gd name="connsiteY17" fmla="*/ 357739 h 368388"/>
                <a:gd name="connsiteX18" fmla="*/ 290317 w 290316"/>
                <a:gd name="connsiteY18" fmla="*/ 125632 h 368388"/>
                <a:gd name="connsiteX19" fmla="*/ 143402 w 290316"/>
                <a:gd name="connsiteY19" fmla="*/ 0 h 36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90316" h="368388">
                  <a:moveTo>
                    <a:pt x="198233" y="217199"/>
                  </a:moveTo>
                  <a:cubicBezTo>
                    <a:pt x="198233" y="259787"/>
                    <a:pt x="172221" y="286047"/>
                    <a:pt x="134969" y="286047"/>
                  </a:cubicBezTo>
                  <a:cubicBezTo>
                    <a:pt x="109657" y="286047"/>
                    <a:pt x="92785" y="272563"/>
                    <a:pt x="92785" y="252683"/>
                  </a:cubicBezTo>
                  <a:cubicBezTo>
                    <a:pt x="92785" y="226423"/>
                    <a:pt x="116688" y="217199"/>
                    <a:pt x="144810" y="211520"/>
                  </a:cubicBezTo>
                  <a:lnTo>
                    <a:pt x="198233" y="201589"/>
                  </a:lnTo>
                  <a:lnTo>
                    <a:pt x="198233" y="217199"/>
                  </a:lnTo>
                  <a:close/>
                  <a:moveTo>
                    <a:pt x="143402" y="0"/>
                  </a:moveTo>
                  <a:cubicBezTo>
                    <a:pt x="65375" y="0"/>
                    <a:pt x="-2811" y="45427"/>
                    <a:pt x="1403" y="132017"/>
                  </a:cubicBezTo>
                  <a:lnTo>
                    <a:pt x="89435" y="132017"/>
                  </a:lnTo>
                  <a:cubicBezTo>
                    <a:pt x="91460" y="100388"/>
                    <a:pt x="110830" y="80199"/>
                    <a:pt x="145506" y="80199"/>
                  </a:cubicBezTo>
                  <a:cubicBezTo>
                    <a:pt x="179953" y="80199"/>
                    <a:pt x="198233" y="99366"/>
                    <a:pt x="198233" y="122793"/>
                  </a:cubicBezTo>
                  <a:lnTo>
                    <a:pt x="198233" y="134856"/>
                  </a:lnTo>
                  <a:lnTo>
                    <a:pt x="132152" y="146926"/>
                  </a:lnTo>
                  <a:cubicBezTo>
                    <a:pt x="46392" y="161834"/>
                    <a:pt x="0" y="196617"/>
                    <a:pt x="0" y="264758"/>
                  </a:cubicBezTo>
                  <a:cubicBezTo>
                    <a:pt x="0" y="314444"/>
                    <a:pt x="38660" y="368389"/>
                    <a:pt x="115986" y="368389"/>
                  </a:cubicBezTo>
                  <a:cubicBezTo>
                    <a:pt x="159568" y="368389"/>
                    <a:pt x="186983" y="344963"/>
                    <a:pt x="198935" y="323669"/>
                  </a:cubicBezTo>
                  <a:lnTo>
                    <a:pt x="198935" y="357739"/>
                  </a:lnTo>
                  <a:lnTo>
                    <a:pt x="290317" y="357739"/>
                  </a:lnTo>
                  <a:lnTo>
                    <a:pt x="290317" y="125632"/>
                  </a:lnTo>
                  <a:cubicBezTo>
                    <a:pt x="290317" y="51100"/>
                    <a:pt x="239705" y="0"/>
                    <a:pt x="143402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8" name="Vrije vorm: vorm 17">
              <a:extLst>
                <a:ext uri="{FF2B5EF4-FFF2-40B4-BE49-F238E27FC236}">
                  <a16:creationId xmlns:a16="http://schemas.microsoft.com/office/drawing/2014/main" id="{FB0ED5F0-B2E4-4EB4-BCDE-0941DEEFB53E}"/>
                </a:ext>
              </a:extLst>
            </p:cNvPr>
            <p:cNvSpPr/>
            <p:nvPr/>
          </p:nvSpPr>
          <p:spPr>
            <a:xfrm>
              <a:off x="5159580" y="3140141"/>
              <a:ext cx="336007" cy="367681"/>
            </a:xfrm>
            <a:custGeom>
              <a:avLst/>
              <a:gdLst>
                <a:gd name="connsiteX0" fmla="*/ 172226 w 336007"/>
                <a:gd name="connsiteY0" fmla="*/ 81624 h 367681"/>
                <a:gd name="connsiteX1" fmla="*/ 243919 w 336007"/>
                <a:gd name="connsiteY1" fmla="*/ 140546 h 367681"/>
                <a:gd name="connsiteX2" fmla="*/ 92089 w 336007"/>
                <a:gd name="connsiteY2" fmla="*/ 140546 h 367681"/>
                <a:gd name="connsiteX3" fmla="*/ 172226 w 336007"/>
                <a:gd name="connsiteY3" fmla="*/ 81624 h 367681"/>
                <a:gd name="connsiteX4" fmla="*/ 177142 w 336007"/>
                <a:gd name="connsiteY4" fmla="*/ 283213 h 367681"/>
                <a:gd name="connsiteX5" fmla="*/ 89979 w 336007"/>
                <a:gd name="connsiteY5" fmla="*/ 208681 h 367681"/>
                <a:gd name="connsiteX6" fmla="*/ 211807 w 336007"/>
                <a:gd name="connsiteY6" fmla="*/ 208681 h 367681"/>
                <a:gd name="connsiteX7" fmla="*/ 328977 w 336007"/>
                <a:gd name="connsiteY7" fmla="*/ 208681 h 367681"/>
                <a:gd name="connsiteX8" fmla="*/ 328977 w 336007"/>
                <a:gd name="connsiteY8" fmla="*/ 170352 h 367681"/>
                <a:gd name="connsiteX9" fmla="*/ 172226 w 336007"/>
                <a:gd name="connsiteY9" fmla="*/ 0 h 367681"/>
                <a:gd name="connsiteX10" fmla="*/ 0 w 336007"/>
                <a:gd name="connsiteY10" fmla="*/ 184548 h 367681"/>
                <a:gd name="connsiteX11" fmla="*/ 175739 w 336007"/>
                <a:gd name="connsiteY11" fmla="*/ 367682 h 367681"/>
                <a:gd name="connsiteX12" fmla="*/ 336008 w 336007"/>
                <a:gd name="connsiteY12" fmla="*/ 242752 h 367681"/>
                <a:gd name="connsiteX13" fmla="*/ 242477 w 336007"/>
                <a:gd name="connsiteY13" fmla="*/ 242752 h 367681"/>
                <a:gd name="connsiteX14" fmla="*/ 177142 w 336007"/>
                <a:gd name="connsiteY14" fmla="*/ 283213 h 367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6007" h="367681">
                  <a:moveTo>
                    <a:pt x="172226" y="81624"/>
                  </a:moveTo>
                  <a:cubicBezTo>
                    <a:pt x="215100" y="81624"/>
                    <a:pt x="242516" y="109315"/>
                    <a:pt x="243919" y="140546"/>
                  </a:cubicBezTo>
                  <a:lnTo>
                    <a:pt x="92089" y="140546"/>
                  </a:lnTo>
                  <a:cubicBezTo>
                    <a:pt x="104035" y="103631"/>
                    <a:pt x="133560" y="81624"/>
                    <a:pt x="172226" y="81624"/>
                  </a:cubicBezTo>
                  <a:moveTo>
                    <a:pt x="177142" y="283213"/>
                  </a:moveTo>
                  <a:cubicBezTo>
                    <a:pt x="132158" y="283213"/>
                    <a:pt x="99815" y="256241"/>
                    <a:pt x="89979" y="208681"/>
                  </a:cubicBezTo>
                  <a:lnTo>
                    <a:pt x="211807" y="208681"/>
                  </a:lnTo>
                  <a:lnTo>
                    <a:pt x="328977" y="208681"/>
                  </a:lnTo>
                  <a:lnTo>
                    <a:pt x="328977" y="170352"/>
                  </a:lnTo>
                  <a:cubicBezTo>
                    <a:pt x="328977" y="70267"/>
                    <a:pt x="267822" y="0"/>
                    <a:pt x="172226" y="0"/>
                  </a:cubicBezTo>
                  <a:cubicBezTo>
                    <a:pt x="68186" y="0"/>
                    <a:pt x="0" y="80210"/>
                    <a:pt x="0" y="184548"/>
                  </a:cubicBezTo>
                  <a:cubicBezTo>
                    <a:pt x="0" y="288891"/>
                    <a:pt x="69594" y="367682"/>
                    <a:pt x="175739" y="367682"/>
                  </a:cubicBezTo>
                  <a:cubicBezTo>
                    <a:pt x="256577" y="367682"/>
                    <a:pt x="324062" y="317283"/>
                    <a:pt x="336008" y="242752"/>
                  </a:cubicBezTo>
                  <a:lnTo>
                    <a:pt x="242477" y="242752"/>
                  </a:lnTo>
                  <a:cubicBezTo>
                    <a:pt x="230890" y="268091"/>
                    <a:pt x="207413" y="283213"/>
                    <a:pt x="177142" y="283213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19" name="Vrije vorm: vorm 18">
              <a:extLst>
                <a:ext uri="{FF2B5EF4-FFF2-40B4-BE49-F238E27FC236}">
                  <a16:creationId xmlns:a16="http://schemas.microsoft.com/office/drawing/2014/main" id="{E18D3603-7DA4-428B-96E2-9E23C7709365}"/>
                </a:ext>
              </a:extLst>
            </p:cNvPr>
            <p:cNvSpPr/>
            <p:nvPr/>
          </p:nvSpPr>
          <p:spPr>
            <a:xfrm>
              <a:off x="5867164" y="3052832"/>
              <a:ext cx="272261" cy="454990"/>
            </a:xfrm>
            <a:custGeom>
              <a:avLst/>
              <a:gdLst>
                <a:gd name="connsiteX0" fmla="*/ 272041 w 272261"/>
                <a:gd name="connsiteY0" fmla="*/ 315157 h 454990"/>
                <a:gd name="connsiteX1" fmla="*/ 179251 w 272261"/>
                <a:gd name="connsiteY1" fmla="*/ 315157 h 454990"/>
                <a:gd name="connsiteX2" fmla="*/ 138481 w 272261"/>
                <a:gd name="connsiteY2" fmla="*/ 366268 h 454990"/>
                <a:gd name="connsiteX3" fmla="*/ 98413 w 272261"/>
                <a:gd name="connsiteY3" fmla="*/ 324381 h 454990"/>
                <a:gd name="connsiteX4" fmla="*/ 98413 w 272261"/>
                <a:gd name="connsiteY4" fmla="*/ 182421 h 454990"/>
                <a:gd name="connsiteX5" fmla="*/ 225632 w 272261"/>
                <a:gd name="connsiteY5" fmla="*/ 182421 h 454990"/>
                <a:gd name="connsiteX6" fmla="*/ 225632 w 272261"/>
                <a:gd name="connsiteY6" fmla="*/ 97245 h 454990"/>
                <a:gd name="connsiteX7" fmla="*/ 98413 w 272261"/>
                <a:gd name="connsiteY7" fmla="*/ 97245 h 454990"/>
                <a:gd name="connsiteX8" fmla="*/ 98413 w 272261"/>
                <a:gd name="connsiteY8" fmla="*/ 0 h 454990"/>
                <a:gd name="connsiteX9" fmla="*/ 0 w 272261"/>
                <a:gd name="connsiteY9" fmla="*/ 0 h 454990"/>
                <a:gd name="connsiteX10" fmla="*/ 0 w 272261"/>
                <a:gd name="connsiteY10" fmla="*/ 97245 h 454990"/>
                <a:gd name="connsiteX11" fmla="*/ 0 w 272261"/>
                <a:gd name="connsiteY11" fmla="*/ 182421 h 454990"/>
                <a:gd name="connsiteX12" fmla="*/ 0 w 272261"/>
                <a:gd name="connsiteY12" fmla="*/ 320128 h 454990"/>
                <a:gd name="connsiteX13" fmla="*/ 143402 w 272261"/>
                <a:gd name="connsiteY13" fmla="*/ 454990 h 454990"/>
                <a:gd name="connsiteX14" fmla="*/ 272041 w 272261"/>
                <a:gd name="connsiteY14" fmla="*/ 315157 h 4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72261" h="454990">
                  <a:moveTo>
                    <a:pt x="272041" y="315157"/>
                  </a:moveTo>
                  <a:lnTo>
                    <a:pt x="179251" y="315157"/>
                  </a:lnTo>
                  <a:cubicBezTo>
                    <a:pt x="179251" y="348515"/>
                    <a:pt x="163086" y="366268"/>
                    <a:pt x="138481" y="366268"/>
                  </a:cubicBezTo>
                  <a:cubicBezTo>
                    <a:pt x="114578" y="366268"/>
                    <a:pt x="98413" y="351359"/>
                    <a:pt x="98413" y="324381"/>
                  </a:cubicBezTo>
                  <a:lnTo>
                    <a:pt x="98413" y="182421"/>
                  </a:lnTo>
                  <a:lnTo>
                    <a:pt x="225632" y="182421"/>
                  </a:lnTo>
                  <a:lnTo>
                    <a:pt x="225632" y="97245"/>
                  </a:lnTo>
                  <a:lnTo>
                    <a:pt x="98413" y="97245"/>
                  </a:lnTo>
                  <a:lnTo>
                    <a:pt x="98413" y="0"/>
                  </a:lnTo>
                  <a:lnTo>
                    <a:pt x="0" y="0"/>
                  </a:lnTo>
                  <a:lnTo>
                    <a:pt x="0" y="97245"/>
                  </a:lnTo>
                  <a:lnTo>
                    <a:pt x="0" y="182421"/>
                  </a:lnTo>
                  <a:lnTo>
                    <a:pt x="0" y="320128"/>
                  </a:lnTo>
                  <a:cubicBezTo>
                    <a:pt x="0" y="403172"/>
                    <a:pt x="52722" y="454990"/>
                    <a:pt x="143402" y="454990"/>
                  </a:cubicBezTo>
                  <a:cubicBezTo>
                    <a:pt x="219320" y="454990"/>
                    <a:pt x="276255" y="401752"/>
                    <a:pt x="272041" y="315157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  <p:sp>
          <p:nvSpPr>
            <p:cNvPr id="20" name="Vrije vorm: vorm 19">
              <a:extLst>
                <a:ext uri="{FF2B5EF4-FFF2-40B4-BE49-F238E27FC236}">
                  <a16:creationId xmlns:a16="http://schemas.microsoft.com/office/drawing/2014/main" id="{6486DE3C-E5E2-4469-ABC8-3029D46C85AC}"/>
                </a:ext>
              </a:extLst>
            </p:cNvPr>
            <p:cNvSpPr/>
            <p:nvPr/>
          </p:nvSpPr>
          <p:spPr>
            <a:xfrm>
              <a:off x="4033837" y="3000375"/>
              <a:ext cx="461398" cy="497157"/>
            </a:xfrm>
            <a:custGeom>
              <a:avLst/>
              <a:gdLst>
                <a:gd name="connsiteX0" fmla="*/ 230699 w 461398"/>
                <a:gd name="connsiteY0" fmla="*/ 197442 h 497157"/>
                <a:gd name="connsiteX1" fmla="*/ 348863 w 461398"/>
                <a:gd name="connsiteY1" fmla="*/ 0 h 497157"/>
                <a:gd name="connsiteX2" fmla="*/ 461398 w 461398"/>
                <a:gd name="connsiteY2" fmla="*/ 0 h 497157"/>
                <a:gd name="connsiteX3" fmla="*/ 279931 w 461398"/>
                <a:gd name="connsiteY3" fmla="*/ 300422 h 497157"/>
                <a:gd name="connsiteX4" fmla="*/ 279931 w 461398"/>
                <a:gd name="connsiteY4" fmla="*/ 497157 h 497157"/>
                <a:gd name="connsiteX5" fmla="*/ 181462 w 461398"/>
                <a:gd name="connsiteY5" fmla="*/ 497157 h 497157"/>
                <a:gd name="connsiteX6" fmla="*/ 181462 w 461398"/>
                <a:gd name="connsiteY6" fmla="*/ 300422 h 497157"/>
                <a:gd name="connsiteX7" fmla="*/ 0 w 461398"/>
                <a:gd name="connsiteY7" fmla="*/ 0 h 497157"/>
                <a:gd name="connsiteX8" fmla="*/ 110426 w 461398"/>
                <a:gd name="connsiteY8" fmla="*/ 0 h 497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1398" h="497157">
                  <a:moveTo>
                    <a:pt x="230699" y="197442"/>
                  </a:moveTo>
                  <a:lnTo>
                    <a:pt x="348863" y="0"/>
                  </a:lnTo>
                  <a:lnTo>
                    <a:pt x="461398" y="0"/>
                  </a:lnTo>
                  <a:lnTo>
                    <a:pt x="279931" y="300422"/>
                  </a:lnTo>
                  <a:lnTo>
                    <a:pt x="279931" y="497157"/>
                  </a:lnTo>
                  <a:lnTo>
                    <a:pt x="181462" y="497157"/>
                  </a:lnTo>
                  <a:lnTo>
                    <a:pt x="181462" y="300422"/>
                  </a:lnTo>
                  <a:lnTo>
                    <a:pt x="0" y="0"/>
                  </a:lnTo>
                  <a:lnTo>
                    <a:pt x="110426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/>
            </a:p>
          </p:txBody>
        </p:sp>
      </p:grpSp>
    </p:spTree>
    <p:extLst>
      <p:ext uri="{BB962C8B-B14F-4D97-AF65-F5344CB8AC3E}">
        <p14:creationId xmlns:p14="http://schemas.microsoft.com/office/powerpoint/2010/main" val="37674900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oofdstuk met afbeelding Blauw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8ACAC9-ECF3-4BF9-89BB-4A35413FB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4878640"/>
            <a:ext cx="10563225" cy="1250698"/>
          </a:xfrm>
        </p:spPr>
        <p:txBody>
          <a:bodyPr/>
          <a:lstStyle>
            <a:lvl1pPr>
              <a:lnSpc>
                <a:spcPct val="100000"/>
              </a:lnSpc>
              <a:defRPr spc="-40" baseline="0">
                <a:solidFill>
                  <a:schemeClr val="accent1"/>
                </a:solidFill>
              </a:defRPr>
            </a:lvl1pPr>
          </a:lstStyle>
          <a:p>
            <a:r>
              <a:rPr lang="nl-NL" noProof="0"/>
              <a:t>Klik om stijl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7597BC-18ED-482A-873D-96B7CCB4B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E9D6B-D6F0-40D7-BDA6-80E6F7E85B75}" type="datetime1">
              <a:rPr lang="nl-NL" noProof="0" smtClean="0"/>
              <a:t>22-11-2022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2DE1A5E-2394-483A-893D-2790CEA03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l-NL" noProof="0"/>
              <a:t>Onderwerp van de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F1DCAE-8B52-4C7A-810D-897B0B766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45B76B8B-DE07-48A4-9913-B57A52F2F853}" type="slidenum">
              <a:rPr lang="nl-NL" noProof="0" smtClean="0"/>
              <a:pPr/>
              <a:t>‹nr.›</a:t>
            </a:fld>
            <a:endParaRPr lang="nl-NL" noProof="0"/>
          </a:p>
        </p:txBody>
      </p:sp>
      <p:sp>
        <p:nvSpPr>
          <p:cNvPr id="11" name="Tijdelijke aanduiding voor afbeelding 24">
            <a:extLst>
              <a:ext uri="{FF2B5EF4-FFF2-40B4-BE49-F238E27FC236}">
                <a16:creationId xmlns:a16="http://schemas.microsoft.com/office/drawing/2014/main" id="{F8818275-0ECE-4EEA-85E4-E5F24E3D1DF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1999" cy="4620126"/>
          </a:xfrm>
          <a:solidFill>
            <a:schemeClr val="accent3">
              <a:lumMod val="20000"/>
              <a:lumOff val="80000"/>
            </a:schemeClr>
          </a:solidFill>
        </p:spPr>
        <p:txBody>
          <a:bodyPr tIns="3816000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nl-NL" noProof="0"/>
              <a:t>Klik op het pictogram als u een afbeelding wilt toevoegen</a:t>
            </a:r>
          </a:p>
        </p:txBody>
      </p:sp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id="{833F10DA-7BE3-44BC-AD73-417280AF888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1476" y="4878640"/>
            <a:ext cx="885824" cy="1250698"/>
          </a:xfrm>
        </p:spPr>
        <p:txBody>
          <a:bodyPr tIns="36000">
            <a:normAutofit/>
          </a:bodyPr>
          <a:lstStyle>
            <a:lvl1pPr marL="0" indent="0">
              <a:buNone/>
              <a:defRPr lang="nl-NL" sz="4000" b="1" kern="1200" spc="-40" baseline="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nl-NL" noProof="0"/>
              <a:t>nr.</a:t>
            </a:r>
          </a:p>
        </p:txBody>
      </p:sp>
      <p:grpSp>
        <p:nvGrpSpPr>
          <p:cNvPr id="9" name="Logo">
            <a:extLst>
              <a:ext uri="{FF2B5EF4-FFF2-40B4-BE49-F238E27FC236}">
                <a16:creationId xmlns:a16="http://schemas.microsoft.com/office/drawing/2014/main" id="{8154B1E2-03C9-4C2E-B0D6-C4E6F2009E69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999221" y="6308761"/>
            <a:ext cx="810000" cy="168361"/>
            <a:chOff x="4033837" y="3000375"/>
            <a:chExt cx="2429593" cy="504996"/>
          </a:xfrm>
          <a:solidFill>
            <a:schemeClr val="accent1"/>
          </a:solidFill>
        </p:grpSpPr>
        <p:sp>
          <p:nvSpPr>
            <p:cNvPr id="10" name="Vrije vorm: vorm 9">
              <a:extLst>
                <a:ext uri="{FF2B5EF4-FFF2-40B4-BE49-F238E27FC236}">
                  <a16:creationId xmlns:a16="http://schemas.microsoft.com/office/drawing/2014/main" id="{D8B74DBB-28C8-47E9-AA27-F8D399B9526D}"/>
                </a:ext>
              </a:extLst>
            </p:cNvPr>
            <p:cNvSpPr/>
            <p:nvPr/>
          </p:nvSpPr>
          <p:spPr>
            <a:xfrm>
              <a:off x="4444685" y="3150375"/>
              <a:ext cx="313512" cy="357739"/>
            </a:xfrm>
            <a:custGeom>
              <a:avLst/>
              <a:gdLst>
                <a:gd name="connsiteX0" fmla="*/ 215100 w 313512"/>
                <a:gd name="connsiteY0" fmla="*/ 347095 h 357739"/>
                <a:gd name="connsiteX1" fmla="*/ 215100 w 313512"/>
                <a:gd name="connsiteY1" fmla="*/ 317990 h 357739"/>
                <a:gd name="connsiteX2" fmla="*/ 119499 w 313512"/>
                <a:gd name="connsiteY2" fmla="*/ 357739 h 357739"/>
                <a:gd name="connsiteX3" fmla="*/ 0 w 313512"/>
                <a:gd name="connsiteY3" fmla="*/ 220032 h 357739"/>
                <a:gd name="connsiteX4" fmla="*/ 0 w 313512"/>
                <a:gd name="connsiteY4" fmla="*/ 0 h 357739"/>
                <a:gd name="connsiteX5" fmla="*/ 98413 w 313512"/>
                <a:gd name="connsiteY5" fmla="*/ 0 h 357739"/>
                <a:gd name="connsiteX6" fmla="*/ 98413 w 313512"/>
                <a:gd name="connsiteY6" fmla="*/ 202290 h 357739"/>
                <a:gd name="connsiteX7" fmla="*/ 152543 w 313512"/>
                <a:gd name="connsiteY7" fmla="*/ 269011 h 357739"/>
                <a:gd name="connsiteX8" fmla="*/ 215100 w 313512"/>
                <a:gd name="connsiteY8" fmla="*/ 189519 h 357739"/>
                <a:gd name="connsiteX9" fmla="*/ 215100 w 313512"/>
                <a:gd name="connsiteY9" fmla="*/ 0 h 357739"/>
                <a:gd name="connsiteX10" fmla="*/ 313513 w 313512"/>
                <a:gd name="connsiteY10" fmla="*/ 0 h 357739"/>
                <a:gd name="connsiteX11" fmla="*/ 313513 w 313512"/>
                <a:gd name="connsiteY11" fmla="*/ 347095 h 357739"/>
                <a:gd name="connsiteX12" fmla="*/ 215100 w 313512"/>
                <a:gd name="connsiteY12" fmla="*/ 347095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3512" h="357739">
                  <a:moveTo>
                    <a:pt x="215100" y="347095"/>
                  </a:moveTo>
                  <a:lnTo>
                    <a:pt x="215100" y="317990"/>
                  </a:lnTo>
                  <a:cubicBezTo>
                    <a:pt x="192606" y="342129"/>
                    <a:pt x="160269" y="357739"/>
                    <a:pt x="119499" y="357739"/>
                  </a:cubicBezTo>
                  <a:cubicBezTo>
                    <a:pt x="44288" y="357739"/>
                    <a:pt x="0" y="304507"/>
                    <a:pt x="0" y="220032"/>
                  </a:cubicBezTo>
                  <a:lnTo>
                    <a:pt x="0" y="0"/>
                  </a:lnTo>
                  <a:lnTo>
                    <a:pt x="98413" y="0"/>
                  </a:lnTo>
                  <a:lnTo>
                    <a:pt x="98413" y="202290"/>
                  </a:lnTo>
                  <a:cubicBezTo>
                    <a:pt x="98413" y="246303"/>
                    <a:pt x="115986" y="269011"/>
                    <a:pt x="152543" y="269011"/>
                  </a:cubicBezTo>
                  <a:cubicBezTo>
                    <a:pt x="190496" y="269011"/>
                    <a:pt x="215100" y="239912"/>
                    <a:pt x="215100" y="189519"/>
                  </a:cubicBezTo>
                  <a:lnTo>
                    <a:pt x="215100" y="0"/>
                  </a:lnTo>
                  <a:lnTo>
                    <a:pt x="313513" y="0"/>
                  </a:lnTo>
                  <a:lnTo>
                    <a:pt x="313513" y="347095"/>
                  </a:lnTo>
                  <a:lnTo>
                    <a:pt x="215100" y="347095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3" name="Vrije vorm: vorm 12">
              <a:extLst>
                <a:ext uri="{FF2B5EF4-FFF2-40B4-BE49-F238E27FC236}">
                  <a16:creationId xmlns:a16="http://schemas.microsoft.com/office/drawing/2014/main" id="{4B2EC2F3-D1E1-4014-90D5-4F8B24861A3A}"/>
                </a:ext>
              </a:extLst>
            </p:cNvPr>
            <p:cNvSpPr/>
            <p:nvPr/>
          </p:nvSpPr>
          <p:spPr>
            <a:xfrm>
              <a:off x="4790949" y="3150431"/>
              <a:ext cx="378186" cy="347100"/>
            </a:xfrm>
            <a:custGeom>
              <a:avLst/>
              <a:gdLst>
                <a:gd name="connsiteX0" fmla="*/ 189093 w 378186"/>
                <a:gd name="connsiteY0" fmla="*/ 219331 h 347100"/>
                <a:gd name="connsiteX1" fmla="*/ 276261 w 378186"/>
                <a:gd name="connsiteY1" fmla="*/ 0 h 347100"/>
                <a:gd name="connsiteX2" fmla="*/ 378186 w 378186"/>
                <a:gd name="connsiteY2" fmla="*/ 0 h 347100"/>
                <a:gd name="connsiteX3" fmla="*/ 239710 w 378186"/>
                <a:gd name="connsiteY3" fmla="*/ 347101 h 347100"/>
                <a:gd name="connsiteX4" fmla="*/ 137780 w 378186"/>
                <a:gd name="connsiteY4" fmla="*/ 347101 h 347100"/>
                <a:gd name="connsiteX5" fmla="*/ 0 w 378186"/>
                <a:gd name="connsiteY5" fmla="*/ 0 h 347100"/>
                <a:gd name="connsiteX6" fmla="*/ 101931 w 378186"/>
                <a:gd name="connsiteY6" fmla="*/ 0 h 34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8186" h="347100">
                  <a:moveTo>
                    <a:pt x="189093" y="219331"/>
                  </a:moveTo>
                  <a:lnTo>
                    <a:pt x="276261" y="0"/>
                  </a:lnTo>
                  <a:lnTo>
                    <a:pt x="378186" y="0"/>
                  </a:lnTo>
                  <a:lnTo>
                    <a:pt x="239710" y="347101"/>
                  </a:lnTo>
                  <a:lnTo>
                    <a:pt x="137780" y="347101"/>
                  </a:lnTo>
                  <a:lnTo>
                    <a:pt x="0" y="0"/>
                  </a:lnTo>
                  <a:lnTo>
                    <a:pt x="101931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B1C2803A-0EF6-4E34-9DB4-496EB7F724D8}"/>
                </a:ext>
              </a:extLst>
            </p:cNvPr>
            <p:cNvSpPr/>
            <p:nvPr/>
          </p:nvSpPr>
          <p:spPr>
            <a:xfrm>
              <a:off x="5539477" y="3139434"/>
              <a:ext cx="284703" cy="357739"/>
            </a:xfrm>
            <a:custGeom>
              <a:avLst/>
              <a:gdLst>
                <a:gd name="connsiteX0" fmla="*/ 184874 w 284703"/>
                <a:gd name="connsiteY0" fmla="*/ 0 h 357739"/>
                <a:gd name="connsiteX1" fmla="*/ 98412 w 284703"/>
                <a:gd name="connsiteY1" fmla="*/ 39743 h 357739"/>
                <a:gd name="connsiteX2" fmla="*/ 98412 w 284703"/>
                <a:gd name="connsiteY2" fmla="*/ 10639 h 357739"/>
                <a:gd name="connsiteX3" fmla="*/ 0 w 284703"/>
                <a:gd name="connsiteY3" fmla="*/ 10639 h 357739"/>
                <a:gd name="connsiteX4" fmla="*/ 0 w 284703"/>
                <a:gd name="connsiteY4" fmla="*/ 357739 h 357739"/>
                <a:gd name="connsiteX5" fmla="*/ 98412 w 284703"/>
                <a:gd name="connsiteY5" fmla="*/ 357739 h 357739"/>
                <a:gd name="connsiteX6" fmla="*/ 98412 w 284703"/>
                <a:gd name="connsiteY6" fmla="*/ 172473 h 357739"/>
                <a:gd name="connsiteX7" fmla="*/ 148317 w 284703"/>
                <a:gd name="connsiteY7" fmla="*/ 90849 h 357739"/>
                <a:gd name="connsiteX8" fmla="*/ 188341 w 284703"/>
                <a:gd name="connsiteY8" fmla="*/ 143380 h 357739"/>
                <a:gd name="connsiteX9" fmla="*/ 284694 w 284703"/>
                <a:gd name="connsiteY9" fmla="*/ 143380 h 357739"/>
                <a:gd name="connsiteX10" fmla="*/ 184874 w 284703"/>
                <a:gd name="connsiteY10" fmla="*/ 0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703" h="357739">
                  <a:moveTo>
                    <a:pt x="184874" y="0"/>
                  </a:moveTo>
                  <a:cubicBezTo>
                    <a:pt x="146915" y="0"/>
                    <a:pt x="118091" y="14903"/>
                    <a:pt x="98412" y="39743"/>
                  </a:cubicBezTo>
                  <a:lnTo>
                    <a:pt x="98412" y="10639"/>
                  </a:lnTo>
                  <a:lnTo>
                    <a:pt x="0" y="10639"/>
                  </a:lnTo>
                  <a:lnTo>
                    <a:pt x="0" y="357739"/>
                  </a:lnTo>
                  <a:lnTo>
                    <a:pt x="98412" y="357739"/>
                  </a:lnTo>
                  <a:lnTo>
                    <a:pt x="98412" y="172473"/>
                  </a:lnTo>
                  <a:cubicBezTo>
                    <a:pt x="98412" y="114988"/>
                    <a:pt x="120200" y="90849"/>
                    <a:pt x="148317" y="90849"/>
                  </a:cubicBezTo>
                  <a:cubicBezTo>
                    <a:pt x="174499" y="90849"/>
                    <a:pt x="187819" y="107951"/>
                    <a:pt x="188341" y="143380"/>
                  </a:cubicBezTo>
                  <a:lnTo>
                    <a:pt x="284694" y="143380"/>
                  </a:lnTo>
                  <a:cubicBezTo>
                    <a:pt x="285396" y="39036"/>
                    <a:pt x="246028" y="0"/>
                    <a:pt x="184874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5" name="Vrije vorm: vorm 14">
              <a:extLst>
                <a:ext uri="{FF2B5EF4-FFF2-40B4-BE49-F238E27FC236}">
                  <a16:creationId xmlns:a16="http://schemas.microsoft.com/office/drawing/2014/main" id="{B9C63037-3A08-47AF-A098-63FFDD89854B}"/>
                </a:ext>
              </a:extLst>
            </p:cNvPr>
            <p:cNvSpPr/>
            <p:nvPr/>
          </p:nvSpPr>
          <p:spPr>
            <a:xfrm>
              <a:off x="6173113" y="3139434"/>
              <a:ext cx="290316" cy="368388"/>
            </a:xfrm>
            <a:custGeom>
              <a:avLst/>
              <a:gdLst>
                <a:gd name="connsiteX0" fmla="*/ 198233 w 290316"/>
                <a:gd name="connsiteY0" fmla="*/ 217199 h 368388"/>
                <a:gd name="connsiteX1" fmla="*/ 134969 w 290316"/>
                <a:gd name="connsiteY1" fmla="*/ 286047 h 368388"/>
                <a:gd name="connsiteX2" fmla="*/ 92785 w 290316"/>
                <a:gd name="connsiteY2" fmla="*/ 252683 h 368388"/>
                <a:gd name="connsiteX3" fmla="*/ 144810 w 290316"/>
                <a:gd name="connsiteY3" fmla="*/ 211520 h 368388"/>
                <a:gd name="connsiteX4" fmla="*/ 198233 w 290316"/>
                <a:gd name="connsiteY4" fmla="*/ 201589 h 368388"/>
                <a:gd name="connsiteX5" fmla="*/ 198233 w 290316"/>
                <a:gd name="connsiteY5" fmla="*/ 217199 h 368388"/>
                <a:gd name="connsiteX6" fmla="*/ 143402 w 290316"/>
                <a:gd name="connsiteY6" fmla="*/ 0 h 368388"/>
                <a:gd name="connsiteX7" fmla="*/ 1403 w 290316"/>
                <a:gd name="connsiteY7" fmla="*/ 132017 h 368388"/>
                <a:gd name="connsiteX8" fmla="*/ 89435 w 290316"/>
                <a:gd name="connsiteY8" fmla="*/ 132017 h 368388"/>
                <a:gd name="connsiteX9" fmla="*/ 145506 w 290316"/>
                <a:gd name="connsiteY9" fmla="*/ 80199 h 368388"/>
                <a:gd name="connsiteX10" fmla="*/ 198233 w 290316"/>
                <a:gd name="connsiteY10" fmla="*/ 122793 h 368388"/>
                <a:gd name="connsiteX11" fmla="*/ 198233 w 290316"/>
                <a:gd name="connsiteY11" fmla="*/ 134856 h 368388"/>
                <a:gd name="connsiteX12" fmla="*/ 132152 w 290316"/>
                <a:gd name="connsiteY12" fmla="*/ 146926 h 368388"/>
                <a:gd name="connsiteX13" fmla="*/ 0 w 290316"/>
                <a:gd name="connsiteY13" fmla="*/ 264758 h 368388"/>
                <a:gd name="connsiteX14" fmla="*/ 115986 w 290316"/>
                <a:gd name="connsiteY14" fmla="*/ 368389 h 368388"/>
                <a:gd name="connsiteX15" fmla="*/ 198935 w 290316"/>
                <a:gd name="connsiteY15" fmla="*/ 323669 h 368388"/>
                <a:gd name="connsiteX16" fmla="*/ 198935 w 290316"/>
                <a:gd name="connsiteY16" fmla="*/ 357739 h 368388"/>
                <a:gd name="connsiteX17" fmla="*/ 290317 w 290316"/>
                <a:gd name="connsiteY17" fmla="*/ 357739 h 368388"/>
                <a:gd name="connsiteX18" fmla="*/ 290317 w 290316"/>
                <a:gd name="connsiteY18" fmla="*/ 125632 h 368388"/>
                <a:gd name="connsiteX19" fmla="*/ 143402 w 290316"/>
                <a:gd name="connsiteY19" fmla="*/ 0 h 36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90316" h="368388">
                  <a:moveTo>
                    <a:pt x="198233" y="217199"/>
                  </a:moveTo>
                  <a:cubicBezTo>
                    <a:pt x="198233" y="259787"/>
                    <a:pt x="172221" y="286047"/>
                    <a:pt x="134969" y="286047"/>
                  </a:cubicBezTo>
                  <a:cubicBezTo>
                    <a:pt x="109657" y="286047"/>
                    <a:pt x="92785" y="272563"/>
                    <a:pt x="92785" y="252683"/>
                  </a:cubicBezTo>
                  <a:cubicBezTo>
                    <a:pt x="92785" y="226423"/>
                    <a:pt x="116688" y="217199"/>
                    <a:pt x="144810" y="211520"/>
                  </a:cubicBezTo>
                  <a:lnTo>
                    <a:pt x="198233" y="201589"/>
                  </a:lnTo>
                  <a:lnTo>
                    <a:pt x="198233" y="217199"/>
                  </a:lnTo>
                  <a:close/>
                  <a:moveTo>
                    <a:pt x="143402" y="0"/>
                  </a:moveTo>
                  <a:cubicBezTo>
                    <a:pt x="65375" y="0"/>
                    <a:pt x="-2811" y="45427"/>
                    <a:pt x="1403" y="132017"/>
                  </a:cubicBezTo>
                  <a:lnTo>
                    <a:pt x="89435" y="132017"/>
                  </a:lnTo>
                  <a:cubicBezTo>
                    <a:pt x="91460" y="100388"/>
                    <a:pt x="110830" y="80199"/>
                    <a:pt x="145506" y="80199"/>
                  </a:cubicBezTo>
                  <a:cubicBezTo>
                    <a:pt x="179953" y="80199"/>
                    <a:pt x="198233" y="99366"/>
                    <a:pt x="198233" y="122793"/>
                  </a:cubicBezTo>
                  <a:lnTo>
                    <a:pt x="198233" y="134856"/>
                  </a:lnTo>
                  <a:lnTo>
                    <a:pt x="132152" y="146926"/>
                  </a:lnTo>
                  <a:cubicBezTo>
                    <a:pt x="46392" y="161834"/>
                    <a:pt x="0" y="196617"/>
                    <a:pt x="0" y="264758"/>
                  </a:cubicBezTo>
                  <a:cubicBezTo>
                    <a:pt x="0" y="314444"/>
                    <a:pt x="38660" y="368389"/>
                    <a:pt x="115986" y="368389"/>
                  </a:cubicBezTo>
                  <a:cubicBezTo>
                    <a:pt x="159568" y="368389"/>
                    <a:pt x="186983" y="344963"/>
                    <a:pt x="198935" y="323669"/>
                  </a:cubicBezTo>
                  <a:lnTo>
                    <a:pt x="198935" y="357739"/>
                  </a:lnTo>
                  <a:lnTo>
                    <a:pt x="290317" y="357739"/>
                  </a:lnTo>
                  <a:lnTo>
                    <a:pt x="290317" y="125632"/>
                  </a:lnTo>
                  <a:cubicBezTo>
                    <a:pt x="290317" y="51100"/>
                    <a:pt x="239705" y="0"/>
                    <a:pt x="143402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6" name="Vrije vorm: vorm 15">
              <a:extLst>
                <a:ext uri="{FF2B5EF4-FFF2-40B4-BE49-F238E27FC236}">
                  <a16:creationId xmlns:a16="http://schemas.microsoft.com/office/drawing/2014/main" id="{43C48D06-7C65-4FAB-A385-32C7A78D546F}"/>
                </a:ext>
              </a:extLst>
            </p:cNvPr>
            <p:cNvSpPr/>
            <p:nvPr/>
          </p:nvSpPr>
          <p:spPr>
            <a:xfrm>
              <a:off x="5159580" y="3140141"/>
              <a:ext cx="336007" cy="367681"/>
            </a:xfrm>
            <a:custGeom>
              <a:avLst/>
              <a:gdLst>
                <a:gd name="connsiteX0" fmla="*/ 172226 w 336007"/>
                <a:gd name="connsiteY0" fmla="*/ 81624 h 367681"/>
                <a:gd name="connsiteX1" fmla="*/ 243919 w 336007"/>
                <a:gd name="connsiteY1" fmla="*/ 140546 h 367681"/>
                <a:gd name="connsiteX2" fmla="*/ 92089 w 336007"/>
                <a:gd name="connsiteY2" fmla="*/ 140546 h 367681"/>
                <a:gd name="connsiteX3" fmla="*/ 172226 w 336007"/>
                <a:gd name="connsiteY3" fmla="*/ 81624 h 367681"/>
                <a:gd name="connsiteX4" fmla="*/ 177142 w 336007"/>
                <a:gd name="connsiteY4" fmla="*/ 283213 h 367681"/>
                <a:gd name="connsiteX5" fmla="*/ 89979 w 336007"/>
                <a:gd name="connsiteY5" fmla="*/ 208681 h 367681"/>
                <a:gd name="connsiteX6" fmla="*/ 211807 w 336007"/>
                <a:gd name="connsiteY6" fmla="*/ 208681 h 367681"/>
                <a:gd name="connsiteX7" fmla="*/ 328977 w 336007"/>
                <a:gd name="connsiteY7" fmla="*/ 208681 h 367681"/>
                <a:gd name="connsiteX8" fmla="*/ 328977 w 336007"/>
                <a:gd name="connsiteY8" fmla="*/ 170352 h 367681"/>
                <a:gd name="connsiteX9" fmla="*/ 172226 w 336007"/>
                <a:gd name="connsiteY9" fmla="*/ 0 h 367681"/>
                <a:gd name="connsiteX10" fmla="*/ 0 w 336007"/>
                <a:gd name="connsiteY10" fmla="*/ 184548 h 367681"/>
                <a:gd name="connsiteX11" fmla="*/ 175739 w 336007"/>
                <a:gd name="connsiteY11" fmla="*/ 367682 h 367681"/>
                <a:gd name="connsiteX12" fmla="*/ 336008 w 336007"/>
                <a:gd name="connsiteY12" fmla="*/ 242752 h 367681"/>
                <a:gd name="connsiteX13" fmla="*/ 242477 w 336007"/>
                <a:gd name="connsiteY13" fmla="*/ 242752 h 367681"/>
                <a:gd name="connsiteX14" fmla="*/ 177142 w 336007"/>
                <a:gd name="connsiteY14" fmla="*/ 283213 h 367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6007" h="367681">
                  <a:moveTo>
                    <a:pt x="172226" y="81624"/>
                  </a:moveTo>
                  <a:cubicBezTo>
                    <a:pt x="215100" y="81624"/>
                    <a:pt x="242516" y="109315"/>
                    <a:pt x="243919" y="140546"/>
                  </a:cubicBezTo>
                  <a:lnTo>
                    <a:pt x="92089" y="140546"/>
                  </a:lnTo>
                  <a:cubicBezTo>
                    <a:pt x="104035" y="103631"/>
                    <a:pt x="133560" y="81624"/>
                    <a:pt x="172226" y="81624"/>
                  </a:cubicBezTo>
                  <a:moveTo>
                    <a:pt x="177142" y="283213"/>
                  </a:moveTo>
                  <a:cubicBezTo>
                    <a:pt x="132158" y="283213"/>
                    <a:pt x="99815" y="256241"/>
                    <a:pt x="89979" y="208681"/>
                  </a:cubicBezTo>
                  <a:lnTo>
                    <a:pt x="211807" y="208681"/>
                  </a:lnTo>
                  <a:lnTo>
                    <a:pt x="328977" y="208681"/>
                  </a:lnTo>
                  <a:lnTo>
                    <a:pt x="328977" y="170352"/>
                  </a:lnTo>
                  <a:cubicBezTo>
                    <a:pt x="328977" y="70267"/>
                    <a:pt x="267822" y="0"/>
                    <a:pt x="172226" y="0"/>
                  </a:cubicBezTo>
                  <a:cubicBezTo>
                    <a:pt x="68186" y="0"/>
                    <a:pt x="0" y="80210"/>
                    <a:pt x="0" y="184548"/>
                  </a:cubicBezTo>
                  <a:cubicBezTo>
                    <a:pt x="0" y="288891"/>
                    <a:pt x="69594" y="367682"/>
                    <a:pt x="175739" y="367682"/>
                  </a:cubicBezTo>
                  <a:cubicBezTo>
                    <a:pt x="256577" y="367682"/>
                    <a:pt x="324062" y="317283"/>
                    <a:pt x="336008" y="242752"/>
                  </a:cubicBezTo>
                  <a:lnTo>
                    <a:pt x="242477" y="242752"/>
                  </a:lnTo>
                  <a:cubicBezTo>
                    <a:pt x="230890" y="268091"/>
                    <a:pt x="207413" y="283213"/>
                    <a:pt x="177142" y="283213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7" name="Vrije vorm: vorm 16">
              <a:extLst>
                <a:ext uri="{FF2B5EF4-FFF2-40B4-BE49-F238E27FC236}">
                  <a16:creationId xmlns:a16="http://schemas.microsoft.com/office/drawing/2014/main" id="{13146446-781B-4CD5-8D83-F40D7172B4A9}"/>
                </a:ext>
              </a:extLst>
            </p:cNvPr>
            <p:cNvSpPr/>
            <p:nvPr/>
          </p:nvSpPr>
          <p:spPr>
            <a:xfrm>
              <a:off x="5867164" y="3052832"/>
              <a:ext cx="272261" cy="454990"/>
            </a:xfrm>
            <a:custGeom>
              <a:avLst/>
              <a:gdLst>
                <a:gd name="connsiteX0" fmla="*/ 272041 w 272261"/>
                <a:gd name="connsiteY0" fmla="*/ 315157 h 454990"/>
                <a:gd name="connsiteX1" fmla="*/ 179251 w 272261"/>
                <a:gd name="connsiteY1" fmla="*/ 315157 h 454990"/>
                <a:gd name="connsiteX2" fmla="*/ 138481 w 272261"/>
                <a:gd name="connsiteY2" fmla="*/ 366268 h 454990"/>
                <a:gd name="connsiteX3" fmla="*/ 98413 w 272261"/>
                <a:gd name="connsiteY3" fmla="*/ 324381 h 454990"/>
                <a:gd name="connsiteX4" fmla="*/ 98413 w 272261"/>
                <a:gd name="connsiteY4" fmla="*/ 182421 h 454990"/>
                <a:gd name="connsiteX5" fmla="*/ 225632 w 272261"/>
                <a:gd name="connsiteY5" fmla="*/ 182421 h 454990"/>
                <a:gd name="connsiteX6" fmla="*/ 225632 w 272261"/>
                <a:gd name="connsiteY6" fmla="*/ 97245 h 454990"/>
                <a:gd name="connsiteX7" fmla="*/ 98413 w 272261"/>
                <a:gd name="connsiteY7" fmla="*/ 97245 h 454990"/>
                <a:gd name="connsiteX8" fmla="*/ 98413 w 272261"/>
                <a:gd name="connsiteY8" fmla="*/ 0 h 454990"/>
                <a:gd name="connsiteX9" fmla="*/ 0 w 272261"/>
                <a:gd name="connsiteY9" fmla="*/ 0 h 454990"/>
                <a:gd name="connsiteX10" fmla="*/ 0 w 272261"/>
                <a:gd name="connsiteY10" fmla="*/ 97245 h 454990"/>
                <a:gd name="connsiteX11" fmla="*/ 0 w 272261"/>
                <a:gd name="connsiteY11" fmla="*/ 182421 h 454990"/>
                <a:gd name="connsiteX12" fmla="*/ 0 w 272261"/>
                <a:gd name="connsiteY12" fmla="*/ 320128 h 454990"/>
                <a:gd name="connsiteX13" fmla="*/ 143402 w 272261"/>
                <a:gd name="connsiteY13" fmla="*/ 454990 h 454990"/>
                <a:gd name="connsiteX14" fmla="*/ 272041 w 272261"/>
                <a:gd name="connsiteY14" fmla="*/ 315157 h 4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72261" h="454990">
                  <a:moveTo>
                    <a:pt x="272041" y="315157"/>
                  </a:moveTo>
                  <a:lnTo>
                    <a:pt x="179251" y="315157"/>
                  </a:lnTo>
                  <a:cubicBezTo>
                    <a:pt x="179251" y="348515"/>
                    <a:pt x="163086" y="366268"/>
                    <a:pt x="138481" y="366268"/>
                  </a:cubicBezTo>
                  <a:cubicBezTo>
                    <a:pt x="114578" y="366268"/>
                    <a:pt x="98413" y="351359"/>
                    <a:pt x="98413" y="324381"/>
                  </a:cubicBezTo>
                  <a:lnTo>
                    <a:pt x="98413" y="182421"/>
                  </a:lnTo>
                  <a:lnTo>
                    <a:pt x="225632" y="182421"/>
                  </a:lnTo>
                  <a:lnTo>
                    <a:pt x="225632" y="97245"/>
                  </a:lnTo>
                  <a:lnTo>
                    <a:pt x="98413" y="97245"/>
                  </a:lnTo>
                  <a:lnTo>
                    <a:pt x="98413" y="0"/>
                  </a:lnTo>
                  <a:lnTo>
                    <a:pt x="0" y="0"/>
                  </a:lnTo>
                  <a:lnTo>
                    <a:pt x="0" y="97245"/>
                  </a:lnTo>
                  <a:lnTo>
                    <a:pt x="0" y="182421"/>
                  </a:lnTo>
                  <a:lnTo>
                    <a:pt x="0" y="320128"/>
                  </a:lnTo>
                  <a:cubicBezTo>
                    <a:pt x="0" y="403172"/>
                    <a:pt x="52722" y="454990"/>
                    <a:pt x="143402" y="454990"/>
                  </a:cubicBezTo>
                  <a:cubicBezTo>
                    <a:pt x="219320" y="454990"/>
                    <a:pt x="276255" y="401752"/>
                    <a:pt x="272041" y="315157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8" name="Vrije vorm: vorm 17">
              <a:extLst>
                <a:ext uri="{FF2B5EF4-FFF2-40B4-BE49-F238E27FC236}">
                  <a16:creationId xmlns:a16="http://schemas.microsoft.com/office/drawing/2014/main" id="{7C1F7F4C-FA11-4AC0-BBB4-F6B1E8762A2A}"/>
                </a:ext>
              </a:extLst>
            </p:cNvPr>
            <p:cNvSpPr/>
            <p:nvPr/>
          </p:nvSpPr>
          <p:spPr>
            <a:xfrm>
              <a:off x="4033837" y="3000375"/>
              <a:ext cx="461398" cy="497157"/>
            </a:xfrm>
            <a:custGeom>
              <a:avLst/>
              <a:gdLst>
                <a:gd name="connsiteX0" fmla="*/ 230699 w 461398"/>
                <a:gd name="connsiteY0" fmla="*/ 197442 h 497157"/>
                <a:gd name="connsiteX1" fmla="*/ 348863 w 461398"/>
                <a:gd name="connsiteY1" fmla="*/ 0 h 497157"/>
                <a:gd name="connsiteX2" fmla="*/ 461398 w 461398"/>
                <a:gd name="connsiteY2" fmla="*/ 0 h 497157"/>
                <a:gd name="connsiteX3" fmla="*/ 279931 w 461398"/>
                <a:gd name="connsiteY3" fmla="*/ 300422 h 497157"/>
                <a:gd name="connsiteX4" fmla="*/ 279931 w 461398"/>
                <a:gd name="connsiteY4" fmla="*/ 497157 h 497157"/>
                <a:gd name="connsiteX5" fmla="*/ 181462 w 461398"/>
                <a:gd name="connsiteY5" fmla="*/ 497157 h 497157"/>
                <a:gd name="connsiteX6" fmla="*/ 181462 w 461398"/>
                <a:gd name="connsiteY6" fmla="*/ 300422 h 497157"/>
                <a:gd name="connsiteX7" fmla="*/ 0 w 461398"/>
                <a:gd name="connsiteY7" fmla="*/ 0 h 497157"/>
                <a:gd name="connsiteX8" fmla="*/ 110426 w 461398"/>
                <a:gd name="connsiteY8" fmla="*/ 0 h 497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1398" h="497157">
                  <a:moveTo>
                    <a:pt x="230699" y="197442"/>
                  </a:moveTo>
                  <a:lnTo>
                    <a:pt x="348863" y="0"/>
                  </a:lnTo>
                  <a:lnTo>
                    <a:pt x="461398" y="0"/>
                  </a:lnTo>
                  <a:lnTo>
                    <a:pt x="279931" y="300422"/>
                  </a:lnTo>
                  <a:lnTo>
                    <a:pt x="279931" y="497157"/>
                  </a:lnTo>
                  <a:lnTo>
                    <a:pt x="181462" y="497157"/>
                  </a:lnTo>
                  <a:lnTo>
                    <a:pt x="181462" y="300422"/>
                  </a:lnTo>
                  <a:lnTo>
                    <a:pt x="0" y="0"/>
                  </a:lnTo>
                  <a:lnTo>
                    <a:pt x="110426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18261775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F5F28369-D853-41FC-B421-7149A2BF22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296863"/>
            <a:ext cx="10108030" cy="1160403"/>
          </a:xfrm>
          <a:prstGeom prst="rect">
            <a:avLst/>
          </a:prstGeom>
        </p:spPr>
        <p:txBody>
          <a:bodyPr vert="horz" lIns="0" tIns="36000" rIns="0" bIns="0" rtlCol="0" anchor="t" anchorCtr="0">
            <a:noAutofit/>
          </a:bodyPr>
          <a:lstStyle/>
          <a:p>
            <a:endParaRPr lang="nl-NL" noProof="0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C07AA40-F257-4F75-AEE1-A6910D0C56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1475" y="1709739"/>
            <a:ext cx="11449050" cy="43561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l-NL" noProof="0" dirty="0"/>
              <a:t>Klikken om de tekststijl van het model te bewerken</a:t>
            </a:r>
          </a:p>
          <a:p>
            <a:pPr lvl="1"/>
            <a:r>
              <a:rPr lang="nl-NL" noProof="0" dirty="0"/>
              <a:t>Tweede niveau</a:t>
            </a:r>
          </a:p>
          <a:p>
            <a:pPr lvl="2"/>
            <a:r>
              <a:rPr lang="nl-NL" noProof="0" dirty="0"/>
              <a:t>Derde niveau</a:t>
            </a:r>
          </a:p>
          <a:p>
            <a:pPr lvl="3"/>
            <a:r>
              <a:rPr lang="nl-NL" noProof="0" dirty="0"/>
              <a:t>Vierde niveau</a:t>
            </a:r>
          </a:p>
          <a:p>
            <a:pPr lvl="4"/>
            <a:r>
              <a:rPr lang="nl-NL" noProof="0" dirty="0"/>
              <a:t>Vijfde niveau</a:t>
            </a:r>
          </a:p>
          <a:p>
            <a:pPr lvl="5"/>
            <a:r>
              <a:rPr lang="nl-NL" noProof="0" dirty="0"/>
              <a:t>Zesde niveau</a:t>
            </a:r>
          </a:p>
          <a:p>
            <a:pPr lvl="6"/>
            <a:r>
              <a:rPr lang="nl-NL" noProof="0" dirty="0"/>
              <a:t>Zevende niveau - Subtitel</a:t>
            </a:r>
          </a:p>
          <a:p>
            <a:pPr lvl="7"/>
            <a:r>
              <a:rPr lang="nl-NL" noProof="0" dirty="0"/>
              <a:t>Achtste niveau - Subtitel</a:t>
            </a:r>
          </a:p>
          <a:p>
            <a:pPr lvl="8"/>
            <a:r>
              <a:rPr lang="nl-NL" noProof="0" dirty="0"/>
              <a:t>Negende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3F86E3F-0C63-4E97-895C-45E3D9DA10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5999" y="7020000"/>
            <a:ext cx="1620000" cy="21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200">
                <a:solidFill>
                  <a:srgbClr val="E6E6E6"/>
                </a:solidFill>
              </a:defRPr>
            </a:lvl1pPr>
          </a:lstStyle>
          <a:p>
            <a:fld id="{3033D5A6-A31A-4714-8C8C-D9F565F5F594}" type="datetime1">
              <a:rPr lang="nl-NL" noProof="0" smtClean="0"/>
              <a:t>22-11-2022</a:t>
            </a:fld>
            <a:endParaRPr lang="nl-NL" noProof="0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77FCBCE-DC2F-4902-A3CE-81254D6F4A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0568" y="6325170"/>
            <a:ext cx="5296057" cy="21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nl-NL" noProof="0" dirty="0"/>
              <a:t>Onderwerp van de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EA90362-143D-4A57-889A-3B5E336B0A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71476" y="6325170"/>
            <a:ext cx="311944" cy="21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200" b="1">
                <a:solidFill>
                  <a:schemeClr val="tx1"/>
                </a:solidFill>
              </a:defRPr>
            </a:lvl1pPr>
          </a:lstStyle>
          <a:p>
            <a:fld id="{45B76B8B-DE07-48A4-9913-B57A52F2F853}" type="slidenum">
              <a:rPr lang="nl-NL" noProof="0" smtClean="0"/>
              <a:pPr/>
              <a:t>‹nr.›</a:t>
            </a:fld>
            <a:endParaRPr lang="nl-NL" noProof="0" dirty="0"/>
          </a:p>
        </p:txBody>
      </p:sp>
      <p:grpSp>
        <p:nvGrpSpPr>
          <p:cNvPr id="10" name="Logo">
            <a:extLst>
              <a:ext uri="{FF2B5EF4-FFF2-40B4-BE49-F238E27FC236}">
                <a16:creationId xmlns:a16="http://schemas.microsoft.com/office/drawing/2014/main" id="{AC2B3D40-4D66-4B96-8808-38A2F4F4C97E}"/>
              </a:ext>
            </a:extLst>
          </p:cNvPr>
          <p:cNvGrpSpPr>
            <a:grpSpLocks noChangeAspect="1"/>
          </p:cNvGrpSpPr>
          <p:nvPr/>
        </p:nvGrpSpPr>
        <p:grpSpPr>
          <a:xfrm>
            <a:off x="10999221" y="6308761"/>
            <a:ext cx="810000" cy="168361"/>
            <a:chOff x="4033837" y="3000375"/>
            <a:chExt cx="2429593" cy="504996"/>
          </a:xfrm>
          <a:solidFill>
            <a:schemeClr val="tx1"/>
          </a:solidFill>
        </p:grpSpPr>
        <p:sp>
          <p:nvSpPr>
            <p:cNvPr id="11" name="Vrije vorm: vorm 10">
              <a:extLst>
                <a:ext uri="{FF2B5EF4-FFF2-40B4-BE49-F238E27FC236}">
                  <a16:creationId xmlns:a16="http://schemas.microsoft.com/office/drawing/2014/main" id="{71AEE973-A991-4793-A737-1C2D82A7AA3E}"/>
                </a:ext>
              </a:extLst>
            </p:cNvPr>
            <p:cNvSpPr/>
            <p:nvPr/>
          </p:nvSpPr>
          <p:spPr>
            <a:xfrm>
              <a:off x="4444685" y="3150375"/>
              <a:ext cx="313512" cy="357739"/>
            </a:xfrm>
            <a:custGeom>
              <a:avLst/>
              <a:gdLst>
                <a:gd name="connsiteX0" fmla="*/ 215100 w 313512"/>
                <a:gd name="connsiteY0" fmla="*/ 347095 h 357739"/>
                <a:gd name="connsiteX1" fmla="*/ 215100 w 313512"/>
                <a:gd name="connsiteY1" fmla="*/ 317990 h 357739"/>
                <a:gd name="connsiteX2" fmla="*/ 119499 w 313512"/>
                <a:gd name="connsiteY2" fmla="*/ 357739 h 357739"/>
                <a:gd name="connsiteX3" fmla="*/ 0 w 313512"/>
                <a:gd name="connsiteY3" fmla="*/ 220032 h 357739"/>
                <a:gd name="connsiteX4" fmla="*/ 0 w 313512"/>
                <a:gd name="connsiteY4" fmla="*/ 0 h 357739"/>
                <a:gd name="connsiteX5" fmla="*/ 98413 w 313512"/>
                <a:gd name="connsiteY5" fmla="*/ 0 h 357739"/>
                <a:gd name="connsiteX6" fmla="*/ 98413 w 313512"/>
                <a:gd name="connsiteY6" fmla="*/ 202290 h 357739"/>
                <a:gd name="connsiteX7" fmla="*/ 152543 w 313512"/>
                <a:gd name="connsiteY7" fmla="*/ 269011 h 357739"/>
                <a:gd name="connsiteX8" fmla="*/ 215100 w 313512"/>
                <a:gd name="connsiteY8" fmla="*/ 189519 h 357739"/>
                <a:gd name="connsiteX9" fmla="*/ 215100 w 313512"/>
                <a:gd name="connsiteY9" fmla="*/ 0 h 357739"/>
                <a:gd name="connsiteX10" fmla="*/ 313513 w 313512"/>
                <a:gd name="connsiteY10" fmla="*/ 0 h 357739"/>
                <a:gd name="connsiteX11" fmla="*/ 313513 w 313512"/>
                <a:gd name="connsiteY11" fmla="*/ 347095 h 357739"/>
                <a:gd name="connsiteX12" fmla="*/ 215100 w 313512"/>
                <a:gd name="connsiteY12" fmla="*/ 347095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3512" h="357739">
                  <a:moveTo>
                    <a:pt x="215100" y="347095"/>
                  </a:moveTo>
                  <a:lnTo>
                    <a:pt x="215100" y="317990"/>
                  </a:lnTo>
                  <a:cubicBezTo>
                    <a:pt x="192606" y="342129"/>
                    <a:pt x="160269" y="357739"/>
                    <a:pt x="119499" y="357739"/>
                  </a:cubicBezTo>
                  <a:cubicBezTo>
                    <a:pt x="44288" y="357739"/>
                    <a:pt x="0" y="304507"/>
                    <a:pt x="0" y="220032"/>
                  </a:cubicBezTo>
                  <a:lnTo>
                    <a:pt x="0" y="0"/>
                  </a:lnTo>
                  <a:lnTo>
                    <a:pt x="98413" y="0"/>
                  </a:lnTo>
                  <a:lnTo>
                    <a:pt x="98413" y="202290"/>
                  </a:lnTo>
                  <a:cubicBezTo>
                    <a:pt x="98413" y="246303"/>
                    <a:pt x="115986" y="269011"/>
                    <a:pt x="152543" y="269011"/>
                  </a:cubicBezTo>
                  <a:cubicBezTo>
                    <a:pt x="190496" y="269011"/>
                    <a:pt x="215100" y="239912"/>
                    <a:pt x="215100" y="189519"/>
                  </a:cubicBezTo>
                  <a:lnTo>
                    <a:pt x="215100" y="0"/>
                  </a:lnTo>
                  <a:lnTo>
                    <a:pt x="313513" y="0"/>
                  </a:lnTo>
                  <a:lnTo>
                    <a:pt x="313513" y="347095"/>
                  </a:lnTo>
                  <a:lnTo>
                    <a:pt x="215100" y="347095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2" name="Vrije vorm: vorm 11">
              <a:extLst>
                <a:ext uri="{FF2B5EF4-FFF2-40B4-BE49-F238E27FC236}">
                  <a16:creationId xmlns:a16="http://schemas.microsoft.com/office/drawing/2014/main" id="{DE6AAFCD-6B85-4093-8424-57DECBB9020C}"/>
                </a:ext>
              </a:extLst>
            </p:cNvPr>
            <p:cNvSpPr/>
            <p:nvPr/>
          </p:nvSpPr>
          <p:spPr>
            <a:xfrm>
              <a:off x="4790949" y="3150431"/>
              <a:ext cx="378186" cy="347100"/>
            </a:xfrm>
            <a:custGeom>
              <a:avLst/>
              <a:gdLst>
                <a:gd name="connsiteX0" fmla="*/ 189093 w 378186"/>
                <a:gd name="connsiteY0" fmla="*/ 219331 h 347100"/>
                <a:gd name="connsiteX1" fmla="*/ 276261 w 378186"/>
                <a:gd name="connsiteY1" fmla="*/ 0 h 347100"/>
                <a:gd name="connsiteX2" fmla="*/ 378186 w 378186"/>
                <a:gd name="connsiteY2" fmla="*/ 0 h 347100"/>
                <a:gd name="connsiteX3" fmla="*/ 239710 w 378186"/>
                <a:gd name="connsiteY3" fmla="*/ 347101 h 347100"/>
                <a:gd name="connsiteX4" fmla="*/ 137780 w 378186"/>
                <a:gd name="connsiteY4" fmla="*/ 347101 h 347100"/>
                <a:gd name="connsiteX5" fmla="*/ 0 w 378186"/>
                <a:gd name="connsiteY5" fmla="*/ 0 h 347100"/>
                <a:gd name="connsiteX6" fmla="*/ 101931 w 378186"/>
                <a:gd name="connsiteY6" fmla="*/ 0 h 34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8186" h="347100">
                  <a:moveTo>
                    <a:pt x="189093" y="219331"/>
                  </a:moveTo>
                  <a:lnTo>
                    <a:pt x="276261" y="0"/>
                  </a:lnTo>
                  <a:lnTo>
                    <a:pt x="378186" y="0"/>
                  </a:lnTo>
                  <a:lnTo>
                    <a:pt x="239710" y="347101"/>
                  </a:lnTo>
                  <a:lnTo>
                    <a:pt x="137780" y="347101"/>
                  </a:lnTo>
                  <a:lnTo>
                    <a:pt x="0" y="0"/>
                  </a:lnTo>
                  <a:lnTo>
                    <a:pt x="101931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3" name="Vrije vorm: vorm 12">
              <a:extLst>
                <a:ext uri="{FF2B5EF4-FFF2-40B4-BE49-F238E27FC236}">
                  <a16:creationId xmlns:a16="http://schemas.microsoft.com/office/drawing/2014/main" id="{804F2F31-380C-400D-9AC4-1FDFA21E5423}"/>
                </a:ext>
              </a:extLst>
            </p:cNvPr>
            <p:cNvSpPr/>
            <p:nvPr/>
          </p:nvSpPr>
          <p:spPr>
            <a:xfrm>
              <a:off x="5539477" y="3139434"/>
              <a:ext cx="284703" cy="357739"/>
            </a:xfrm>
            <a:custGeom>
              <a:avLst/>
              <a:gdLst>
                <a:gd name="connsiteX0" fmla="*/ 184874 w 284703"/>
                <a:gd name="connsiteY0" fmla="*/ 0 h 357739"/>
                <a:gd name="connsiteX1" fmla="*/ 98412 w 284703"/>
                <a:gd name="connsiteY1" fmla="*/ 39743 h 357739"/>
                <a:gd name="connsiteX2" fmla="*/ 98412 w 284703"/>
                <a:gd name="connsiteY2" fmla="*/ 10639 h 357739"/>
                <a:gd name="connsiteX3" fmla="*/ 0 w 284703"/>
                <a:gd name="connsiteY3" fmla="*/ 10639 h 357739"/>
                <a:gd name="connsiteX4" fmla="*/ 0 w 284703"/>
                <a:gd name="connsiteY4" fmla="*/ 357739 h 357739"/>
                <a:gd name="connsiteX5" fmla="*/ 98412 w 284703"/>
                <a:gd name="connsiteY5" fmla="*/ 357739 h 357739"/>
                <a:gd name="connsiteX6" fmla="*/ 98412 w 284703"/>
                <a:gd name="connsiteY6" fmla="*/ 172473 h 357739"/>
                <a:gd name="connsiteX7" fmla="*/ 148317 w 284703"/>
                <a:gd name="connsiteY7" fmla="*/ 90849 h 357739"/>
                <a:gd name="connsiteX8" fmla="*/ 188341 w 284703"/>
                <a:gd name="connsiteY8" fmla="*/ 143380 h 357739"/>
                <a:gd name="connsiteX9" fmla="*/ 284694 w 284703"/>
                <a:gd name="connsiteY9" fmla="*/ 143380 h 357739"/>
                <a:gd name="connsiteX10" fmla="*/ 184874 w 284703"/>
                <a:gd name="connsiteY10" fmla="*/ 0 h 35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4703" h="357739">
                  <a:moveTo>
                    <a:pt x="184874" y="0"/>
                  </a:moveTo>
                  <a:cubicBezTo>
                    <a:pt x="146915" y="0"/>
                    <a:pt x="118091" y="14903"/>
                    <a:pt x="98412" y="39743"/>
                  </a:cubicBezTo>
                  <a:lnTo>
                    <a:pt x="98412" y="10639"/>
                  </a:lnTo>
                  <a:lnTo>
                    <a:pt x="0" y="10639"/>
                  </a:lnTo>
                  <a:lnTo>
                    <a:pt x="0" y="357739"/>
                  </a:lnTo>
                  <a:lnTo>
                    <a:pt x="98412" y="357739"/>
                  </a:lnTo>
                  <a:lnTo>
                    <a:pt x="98412" y="172473"/>
                  </a:lnTo>
                  <a:cubicBezTo>
                    <a:pt x="98412" y="114988"/>
                    <a:pt x="120200" y="90849"/>
                    <a:pt x="148317" y="90849"/>
                  </a:cubicBezTo>
                  <a:cubicBezTo>
                    <a:pt x="174499" y="90849"/>
                    <a:pt x="187819" y="107951"/>
                    <a:pt x="188341" y="143380"/>
                  </a:cubicBezTo>
                  <a:lnTo>
                    <a:pt x="284694" y="143380"/>
                  </a:lnTo>
                  <a:cubicBezTo>
                    <a:pt x="285396" y="39036"/>
                    <a:pt x="246028" y="0"/>
                    <a:pt x="184874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595ECC52-9B4D-430D-979C-990E6A3C971C}"/>
                </a:ext>
              </a:extLst>
            </p:cNvPr>
            <p:cNvSpPr/>
            <p:nvPr/>
          </p:nvSpPr>
          <p:spPr>
            <a:xfrm>
              <a:off x="6173113" y="3139434"/>
              <a:ext cx="290316" cy="368388"/>
            </a:xfrm>
            <a:custGeom>
              <a:avLst/>
              <a:gdLst>
                <a:gd name="connsiteX0" fmla="*/ 198233 w 290316"/>
                <a:gd name="connsiteY0" fmla="*/ 217199 h 368388"/>
                <a:gd name="connsiteX1" fmla="*/ 134969 w 290316"/>
                <a:gd name="connsiteY1" fmla="*/ 286047 h 368388"/>
                <a:gd name="connsiteX2" fmla="*/ 92785 w 290316"/>
                <a:gd name="connsiteY2" fmla="*/ 252683 h 368388"/>
                <a:gd name="connsiteX3" fmla="*/ 144810 w 290316"/>
                <a:gd name="connsiteY3" fmla="*/ 211520 h 368388"/>
                <a:gd name="connsiteX4" fmla="*/ 198233 w 290316"/>
                <a:gd name="connsiteY4" fmla="*/ 201589 h 368388"/>
                <a:gd name="connsiteX5" fmla="*/ 198233 w 290316"/>
                <a:gd name="connsiteY5" fmla="*/ 217199 h 368388"/>
                <a:gd name="connsiteX6" fmla="*/ 143402 w 290316"/>
                <a:gd name="connsiteY6" fmla="*/ 0 h 368388"/>
                <a:gd name="connsiteX7" fmla="*/ 1403 w 290316"/>
                <a:gd name="connsiteY7" fmla="*/ 132017 h 368388"/>
                <a:gd name="connsiteX8" fmla="*/ 89435 w 290316"/>
                <a:gd name="connsiteY8" fmla="*/ 132017 h 368388"/>
                <a:gd name="connsiteX9" fmla="*/ 145506 w 290316"/>
                <a:gd name="connsiteY9" fmla="*/ 80199 h 368388"/>
                <a:gd name="connsiteX10" fmla="*/ 198233 w 290316"/>
                <a:gd name="connsiteY10" fmla="*/ 122793 h 368388"/>
                <a:gd name="connsiteX11" fmla="*/ 198233 w 290316"/>
                <a:gd name="connsiteY11" fmla="*/ 134856 h 368388"/>
                <a:gd name="connsiteX12" fmla="*/ 132152 w 290316"/>
                <a:gd name="connsiteY12" fmla="*/ 146926 h 368388"/>
                <a:gd name="connsiteX13" fmla="*/ 0 w 290316"/>
                <a:gd name="connsiteY13" fmla="*/ 264758 h 368388"/>
                <a:gd name="connsiteX14" fmla="*/ 115986 w 290316"/>
                <a:gd name="connsiteY14" fmla="*/ 368389 h 368388"/>
                <a:gd name="connsiteX15" fmla="*/ 198935 w 290316"/>
                <a:gd name="connsiteY15" fmla="*/ 323669 h 368388"/>
                <a:gd name="connsiteX16" fmla="*/ 198935 w 290316"/>
                <a:gd name="connsiteY16" fmla="*/ 357739 h 368388"/>
                <a:gd name="connsiteX17" fmla="*/ 290317 w 290316"/>
                <a:gd name="connsiteY17" fmla="*/ 357739 h 368388"/>
                <a:gd name="connsiteX18" fmla="*/ 290317 w 290316"/>
                <a:gd name="connsiteY18" fmla="*/ 125632 h 368388"/>
                <a:gd name="connsiteX19" fmla="*/ 143402 w 290316"/>
                <a:gd name="connsiteY19" fmla="*/ 0 h 368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90316" h="368388">
                  <a:moveTo>
                    <a:pt x="198233" y="217199"/>
                  </a:moveTo>
                  <a:cubicBezTo>
                    <a:pt x="198233" y="259787"/>
                    <a:pt x="172221" y="286047"/>
                    <a:pt x="134969" y="286047"/>
                  </a:cubicBezTo>
                  <a:cubicBezTo>
                    <a:pt x="109657" y="286047"/>
                    <a:pt x="92785" y="272563"/>
                    <a:pt x="92785" y="252683"/>
                  </a:cubicBezTo>
                  <a:cubicBezTo>
                    <a:pt x="92785" y="226423"/>
                    <a:pt x="116688" y="217199"/>
                    <a:pt x="144810" y="211520"/>
                  </a:cubicBezTo>
                  <a:lnTo>
                    <a:pt x="198233" y="201589"/>
                  </a:lnTo>
                  <a:lnTo>
                    <a:pt x="198233" y="217199"/>
                  </a:lnTo>
                  <a:close/>
                  <a:moveTo>
                    <a:pt x="143402" y="0"/>
                  </a:moveTo>
                  <a:cubicBezTo>
                    <a:pt x="65375" y="0"/>
                    <a:pt x="-2811" y="45427"/>
                    <a:pt x="1403" y="132017"/>
                  </a:cubicBezTo>
                  <a:lnTo>
                    <a:pt x="89435" y="132017"/>
                  </a:lnTo>
                  <a:cubicBezTo>
                    <a:pt x="91460" y="100388"/>
                    <a:pt x="110830" y="80199"/>
                    <a:pt x="145506" y="80199"/>
                  </a:cubicBezTo>
                  <a:cubicBezTo>
                    <a:pt x="179953" y="80199"/>
                    <a:pt x="198233" y="99366"/>
                    <a:pt x="198233" y="122793"/>
                  </a:cubicBezTo>
                  <a:lnTo>
                    <a:pt x="198233" y="134856"/>
                  </a:lnTo>
                  <a:lnTo>
                    <a:pt x="132152" y="146926"/>
                  </a:lnTo>
                  <a:cubicBezTo>
                    <a:pt x="46392" y="161834"/>
                    <a:pt x="0" y="196617"/>
                    <a:pt x="0" y="264758"/>
                  </a:cubicBezTo>
                  <a:cubicBezTo>
                    <a:pt x="0" y="314444"/>
                    <a:pt x="38660" y="368389"/>
                    <a:pt x="115986" y="368389"/>
                  </a:cubicBezTo>
                  <a:cubicBezTo>
                    <a:pt x="159568" y="368389"/>
                    <a:pt x="186983" y="344963"/>
                    <a:pt x="198935" y="323669"/>
                  </a:cubicBezTo>
                  <a:lnTo>
                    <a:pt x="198935" y="357739"/>
                  </a:lnTo>
                  <a:lnTo>
                    <a:pt x="290317" y="357739"/>
                  </a:lnTo>
                  <a:lnTo>
                    <a:pt x="290317" y="125632"/>
                  </a:lnTo>
                  <a:cubicBezTo>
                    <a:pt x="290317" y="51100"/>
                    <a:pt x="239705" y="0"/>
                    <a:pt x="143402" y="0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5" name="Vrije vorm: vorm 14">
              <a:extLst>
                <a:ext uri="{FF2B5EF4-FFF2-40B4-BE49-F238E27FC236}">
                  <a16:creationId xmlns:a16="http://schemas.microsoft.com/office/drawing/2014/main" id="{4085E259-5C17-488D-9829-4345C64B80F9}"/>
                </a:ext>
              </a:extLst>
            </p:cNvPr>
            <p:cNvSpPr/>
            <p:nvPr/>
          </p:nvSpPr>
          <p:spPr>
            <a:xfrm>
              <a:off x="5159580" y="3140141"/>
              <a:ext cx="336007" cy="367681"/>
            </a:xfrm>
            <a:custGeom>
              <a:avLst/>
              <a:gdLst>
                <a:gd name="connsiteX0" fmla="*/ 172226 w 336007"/>
                <a:gd name="connsiteY0" fmla="*/ 81624 h 367681"/>
                <a:gd name="connsiteX1" fmla="*/ 243919 w 336007"/>
                <a:gd name="connsiteY1" fmla="*/ 140546 h 367681"/>
                <a:gd name="connsiteX2" fmla="*/ 92089 w 336007"/>
                <a:gd name="connsiteY2" fmla="*/ 140546 h 367681"/>
                <a:gd name="connsiteX3" fmla="*/ 172226 w 336007"/>
                <a:gd name="connsiteY3" fmla="*/ 81624 h 367681"/>
                <a:gd name="connsiteX4" fmla="*/ 177142 w 336007"/>
                <a:gd name="connsiteY4" fmla="*/ 283213 h 367681"/>
                <a:gd name="connsiteX5" fmla="*/ 89979 w 336007"/>
                <a:gd name="connsiteY5" fmla="*/ 208681 h 367681"/>
                <a:gd name="connsiteX6" fmla="*/ 211807 w 336007"/>
                <a:gd name="connsiteY6" fmla="*/ 208681 h 367681"/>
                <a:gd name="connsiteX7" fmla="*/ 328977 w 336007"/>
                <a:gd name="connsiteY7" fmla="*/ 208681 h 367681"/>
                <a:gd name="connsiteX8" fmla="*/ 328977 w 336007"/>
                <a:gd name="connsiteY8" fmla="*/ 170352 h 367681"/>
                <a:gd name="connsiteX9" fmla="*/ 172226 w 336007"/>
                <a:gd name="connsiteY9" fmla="*/ 0 h 367681"/>
                <a:gd name="connsiteX10" fmla="*/ 0 w 336007"/>
                <a:gd name="connsiteY10" fmla="*/ 184548 h 367681"/>
                <a:gd name="connsiteX11" fmla="*/ 175739 w 336007"/>
                <a:gd name="connsiteY11" fmla="*/ 367682 h 367681"/>
                <a:gd name="connsiteX12" fmla="*/ 336008 w 336007"/>
                <a:gd name="connsiteY12" fmla="*/ 242752 h 367681"/>
                <a:gd name="connsiteX13" fmla="*/ 242477 w 336007"/>
                <a:gd name="connsiteY13" fmla="*/ 242752 h 367681"/>
                <a:gd name="connsiteX14" fmla="*/ 177142 w 336007"/>
                <a:gd name="connsiteY14" fmla="*/ 283213 h 367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36007" h="367681">
                  <a:moveTo>
                    <a:pt x="172226" y="81624"/>
                  </a:moveTo>
                  <a:cubicBezTo>
                    <a:pt x="215100" y="81624"/>
                    <a:pt x="242516" y="109315"/>
                    <a:pt x="243919" y="140546"/>
                  </a:cubicBezTo>
                  <a:lnTo>
                    <a:pt x="92089" y="140546"/>
                  </a:lnTo>
                  <a:cubicBezTo>
                    <a:pt x="104035" y="103631"/>
                    <a:pt x="133560" y="81624"/>
                    <a:pt x="172226" y="81624"/>
                  </a:cubicBezTo>
                  <a:moveTo>
                    <a:pt x="177142" y="283213"/>
                  </a:moveTo>
                  <a:cubicBezTo>
                    <a:pt x="132158" y="283213"/>
                    <a:pt x="99815" y="256241"/>
                    <a:pt x="89979" y="208681"/>
                  </a:cubicBezTo>
                  <a:lnTo>
                    <a:pt x="211807" y="208681"/>
                  </a:lnTo>
                  <a:lnTo>
                    <a:pt x="328977" y="208681"/>
                  </a:lnTo>
                  <a:lnTo>
                    <a:pt x="328977" y="170352"/>
                  </a:lnTo>
                  <a:cubicBezTo>
                    <a:pt x="328977" y="70267"/>
                    <a:pt x="267822" y="0"/>
                    <a:pt x="172226" y="0"/>
                  </a:cubicBezTo>
                  <a:cubicBezTo>
                    <a:pt x="68186" y="0"/>
                    <a:pt x="0" y="80210"/>
                    <a:pt x="0" y="184548"/>
                  </a:cubicBezTo>
                  <a:cubicBezTo>
                    <a:pt x="0" y="288891"/>
                    <a:pt x="69594" y="367682"/>
                    <a:pt x="175739" y="367682"/>
                  </a:cubicBezTo>
                  <a:cubicBezTo>
                    <a:pt x="256577" y="367682"/>
                    <a:pt x="324062" y="317283"/>
                    <a:pt x="336008" y="242752"/>
                  </a:cubicBezTo>
                  <a:lnTo>
                    <a:pt x="242477" y="242752"/>
                  </a:lnTo>
                  <a:cubicBezTo>
                    <a:pt x="230890" y="268091"/>
                    <a:pt x="207413" y="283213"/>
                    <a:pt x="177142" y="283213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6" name="Vrije vorm: vorm 15">
              <a:extLst>
                <a:ext uri="{FF2B5EF4-FFF2-40B4-BE49-F238E27FC236}">
                  <a16:creationId xmlns:a16="http://schemas.microsoft.com/office/drawing/2014/main" id="{9DFBDC82-81BF-49C8-9ADC-C124E19655F5}"/>
                </a:ext>
              </a:extLst>
            </p:cNvPr>
            <p:cNvSpPr/>
            <p:nvPr/>
          </p:nvSpPr>
          <p:spPr>
            <a:xfrm>
              <a:off x="5867164" y="3052832"/>
              <a:ext cx="272261" cy="454990"/>
            </a:xfrm>
            <a:custGeom>
              <a:avLst/>
              <a:gdLst>
                <a:gd name="connsiteX0" fmla="*/ 272041 w 272261"/>
                <a:gd name="connsiteY0" fmla="*/ 315157 h 454990"/>
                <a:gd name="connsiteX1" fmla="*/ 179251 w 272261"/>
                <a:gd name="connsiteY1" fmla="*/ 315157 h 454990"/>
                <a:gd name="connsiteX2" fmla="*/ 138481 w 272261"/>
                <a:gd name="connsiteY2" fmla="*/ 366268 h 454990"/>
                <a:gd name="connsiteX3" fmla="*/ 98413 w 272261"/>
                <a:gd name="connsiteY3" fmla="*/ 324381 h 454990"/>
                <a:gd name="connsiteX4" fmla="*/ 98413 w 272261"/>
                <a:gd name="connsiteY4" fmla="*/ 182421 h 454990"/>
                <a:gd name="connsiteX5" fmla="*/ 225632 w 272261"/>
                <a:gd name="connsiteY5" fmla="*/ 182421 h 454990"/>
                <a:gd name="connsiteX6" fmla="*/ 225632 w 272261"/>
                <a:gd name="connsiteY6" fmla="*/ 97245 h 454990"/>
                <a:gd name="connsiteX7" fmla="*/ 98413 w 272261"/>
                <a:gd name="connsiteY7" fmla="*/ 97245 h 454990"/>
                <a:gd name="connsiteX8" fmla="*/ 98413 w 272261"/>
                <a:gd name="connsiteY8" fmla="*/ 0 h 454990"/>
                <a:gd name="connsiteX9" fmla="*/ 0 w 272261"/>
                <a:gd name="connsiteY9" fmla="*/ 0 h 454990"/>
                <a:gd name="connsiteX10" fmla="*/ 0 w 272261"/>
                <a:gd name="connsiteY10" fmla="*/ 97245 h 454990"/>
                <a:gd name="connsiteX11" fmla="*/ 0 w 272261"/>
                <a:gd name="connsiteY11" fmla="*/ 182421 h 454990"/>
                <a:gd name="connsiteX12" fmla="*/ 0 w 272261"/>
                <a:gd name="connsiteY12" fmla="*/ 320128 h 454990"/>
                <a:gd name="connsiteX13" fmla="*/ 143402 w 272261"/>
                <a:gd name="connsiteY13" fmla="*/ 454990 h 454990"/>
                <a:gd name="connsiteX14" fmla="*/ 272041 w 272261"/>
                <a:gd name="connsiteY14" fmla="*/ 315157 h 4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72261" h="454990">
                  <a:moveTo>
                    <a:pt x="272041" y="315157"/>
                  </a:moveTo>
                  <a:lnTo>
                    <a:pt x="179251" y="315157"/>
                  </a:lnTo>
                  <a:cubicBezTo>
                    <a:pt x="179251" y="348515"/>
                    <a:pt x="163086" y="366268"/>
                    <a:pt x="138481" y="366268"/>
                  </a:cubicBezTo>
                  <a:cubicBezTo>
                    <a:pt x="114578" y="366268"/>
                    <a:pt x="98413" y="351359"/>
                    <a:pt x="98413" y="324381"/>
                  </a:cubicBezTo>
                  <a:lnTo>
                    <a:pt x="98413" y="182421"/>
                  </a:lnTo>
                  <a:lnTo>
                    <a:pt x="225632" y="182421"/>
                  </a:lnTo>
                  <a:lnTo>
                    <a:pt x="225632" y="97245"/>
                  </a:lnTo>
                  <a:lnTo>
                    <a:pt x="98413" y="97245"/>
                  </a:lnTo>
                  <a:lnTo>
                    <a:pt x="98413" y="0"/>
                  </a:lnTo>
                  <a:lnTo>
                    <a:pt x="0" y="0"/>
                  </a:lnTo>
                  <a:lnTo>
                    <a:pt x="0" y="97245"/>
                  </a:lnTo>
                  <a:lnTo>
                    <a:pt x="0" y="182421"/>
                  </a:lnTo>
                  <a:lnTo>
                    <a:pt x="0" y="320128"/>
                  </a:lnTo>
                  <a:cubicBezTo>
                    <a:pt x="0" y="403172"/>
                    <a:pt x="52722" y="454990"/>
                    <a:pt x="143402" y="454990"/>
                  </a:cubicBezTo>
                  <a:cubicBezTo>
                    <a:pt x="219320" y="454990"/>
                    <a:pt x="276255" y="401752"/>
                    <a:pt x="272041" y="315157"/>
                  </a:cubicBezTo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  <p:sp>
          <p:nvSpPr>
            <p:cNvPr id="17" name="Vrije vorm: vorm 16">
              <a:extLst>
                <a:ext uri="{FF2B5EF4-FFF2-40B4-BE49-F238E27FC236}">
                  <a16:creationId xmlns:a16="http://schemas.microsoft.com/office/drawing/2014/main" id="{24B01084-4721-4A15-87C0-03BBF8FE1D2C}"/>
                </a:ext>
              </a:extLst>
            </p:cNvPr>
            <p:cNvSpPr/>
            <p:nvPr/>
          </p:nvSpPr>
          <p:spPr>
            <a:xfrm>
              <a:off x="4033837" y="3000375"/>
              <a:ext cx="461398" cy="497157"/>
            </a:xfrm>
            <a:custGeom>
              <a:avLst/>
              <a:gdLst>
                <a:gd name="connsiteX0" fmla="*/ 230699 w 461398"/>
                <a:gd name="connsiteY0" fmla="*/ 197442 h 497157"/>
                <a:gd name="connsiteX1" fmla="*/ 348863 w 461398"/>
                <a:gd name="connsiteY1" fmla="*/ 0 h 497157"/>
                <a:gd name="connsiteX2" fmla="*/ 461398 w 461398"/>
                <a:gd name="connsiteY2" fmla="*/ 0 h 497157"/>
                <a:gd name="connsiteX3" fmla="*/ 279931 w 461398"/>
                <a:gd name="connsiteY3" fmla="*/ 300422 h 497157"/>
                <a:gd name="connsiteX4" fmla="*/ 279931 w 461398"/>
                <a:gd name="connsiteY4" fmla="*/ 497157 h 497157"/>
                <a:gd name="connsiteX5" fmla="*/ 181462 w 461398"/>
                <a:gd name="connsiteY5" fmla="*/ 497157 h 497157"/>
                <a:gd name="connsiteX6" fmla="*/ 181462 w 461398"/>
                <a:gd name="connsiteY6" fmla="*/ 300422 h 497157"/>
                <a:gd name="connsiteX7" fmla="*/ 0 w 461398"/>
                <a:gd name="connsiteY7" fmla="*/ 0 h 497157"/>
                <a:gd name="connsiteX8" fmla="*/ 110426 w 461398"/>
                <a:gd name="connsiteY8" fmla="*/ 0 h 497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1398" h="497157">
                  <a:moveTo>
                    <a:pt x="230699" y="197442"/>
                  </a:moveTo>
                  <a:lnTo>
                    <a:pt x="348863" y="0"/>
                  </a:lnTo>
                  <a:lnTo>
                    <a:pt x="461398" y="0"/>
                  </a:lnTo>
                  <a:lnTo>
                    <a:pt x="279931" y="300422"/>
                  </a:lnTo>
                  <a:lnTo>
                    <a:pt x="279931" y="497157"/>
                  </a:lnTo>
                  <a:lnTo>
                    <a:pt x="181462" y="497157"/>
                  </a:lnTo>
                  <a:lnTo>
                    <a:pt x="181462" y="300422"/>
                  </a:lnTo>
                  <a:lnTo>
                    <a:pt x="0" y="0"/>
                  </a:lnTo>
                  <a:lnTo>
                    <a:pt x="110426" y="0"/>
                  </a:lnTo>
                  <a:close/>
                </a:path>
              </a:pathLst>
            </a:custGeom>
            <a:grpFill/>
            <a:ln w="560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l-NL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3796236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50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71" r:id="rId8"/>
    <p:sldLayoutId id="2147483679" r:id="rId9"/>
    <p:sldLayoutId id="2147483680" r:id="rId10"/>
    <p:sldLayoutId id="2147483681" r:id="rId11"/>
    <p:sldLayoutId id="2147483682" r:id="rId12"/>
    <p:sldLayoutId id="2147483672" r:id="rId13"/>
    <p:sldLayoutId id="2147483673" r:id="rId14"/>
    <p:sldLayoutId id="2147483674" r:id="rId15"/>
    <p:sldLayoutId id="2147483676" r:id="rId16"/>
    <p:sldLayoutId id="2147483677" r:id="rId17"/>
    <p:sldLayoutId id="2147483678" r:id="rId18"/>
    <p:sldLayoutId id="2147483649" r:id="rId19"/>
    <p:sldLayoutId id="2147483669" r:id="rId20"/>
    <p:sldLayoutId id="2147483670" r:id="rId21"/>
    <p:sldLayoutId id="2147483683" r:id="rId22"/>
    <p:sldLayoutId id="2147483684" r:id="rId23"/>
    <p:sldLayoutId id="2147483685" r:id="rId24"/>
    <p:sldLayoutId id="2147483654" r:id="rId25"/>
    <p:sldLayoutId id="2147483655" r:id="rId26"/>
    <p:sldLayoutId id="2147483687" r:id="rId27"/>
    <p:sldLayoutId id="2147483688" r:id="rId28"/>
    <p:sldLayoutId id="2147483689" r:id="rId29"/>
    <p:sldLayoutId id="2147483690" r:id="rId30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 spc="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000" indent="-2160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32000" indent="-2160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-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48000" indent="-2160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-"/>
        <a:defRPr sz="1800" b="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100000"/>
        </a:lnSpc>
        <a:spcBef>
          <a:spcPts val="0"/>
        </a:spcBef>
        <a:buFontTx/>
        <a:buNone/>
        <a:defRPr sz="18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100000"/>
        </a:lnSpc>
        <a:spcBef>
          <a:spcPts val="0"/>
        </a:spcBef>
        <a:buFont typeface="+mj-lt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432000" indent="-432000" algn="l" defTabSz="914400" rtl="0" eaLnBrk="1" latinLnBrk="0" hangingPunct="1">
        <a:lnSpc>
          <a:spcPct val="100000"/>
        </a:lnSpc>
        <a:spcBef>
          <a:spcPts val="0"/>
        </a:spcBef>
        <a:buFont typeface="+mj-lt"/>
        <a:buAutoNum type="arabicPeriod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864000" indent="-43200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Font typeface="+mj-lt"/>
        <a:buAutoNum type="alphaLcPeriod"/>
        <a:defRPr lang="nl-NL" sz="1800" kern="1200" noProof="0" dirty="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defRPr lang="nl-NL" sz="3000" kern="1200" noProof="0" dirty="0">
          <a:solidFill>
            <a:schemeClr val="tx1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  <p15:guide id="3" pos="234" userDrawn="1">
          <p15:clr>
            <a:srgbClr val="F26B43"/>
          </p15:clr>
        </p15:guide>
        <p15:guide id="4" pos="7446" userDrawn="1">
          <p15:clr>
            <a:srgbClr val="F26B43"/>
          </p15:clr>
        </p15:guide>
        <p15:guide id="5" orient="horz" pos="187" userDrawn="1">
          <p15:clr>
            <a:srgbClr val="F26B43"/>
          </p15:clr>
        </p15:guide>
        <p15:guide id="6" orient="horz" pos="1071" userDrawn="1">
          <p15:clr>
            <a:srgbClr val="F26B43"/>
          </p15:clr>
        </p15:guide>
        <p15:guide id="7" orient="horz" pos="3861" userDrawn="1">
          <p15:clr>
            <a:srgbClr val="F26B43"/>
          </p15:clr>
        </p15:guide>
        <p15:guide id="8" orient="horz" pos="398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s://www.youtube.com/watch?v=kJuWNjYBudI" TargetMode="External"/><Relationship Id="rId1" Type="http://schemas.openxmlformats.org/officeDocument/2006/relationships/slideLayout" Target="../slideLayouts/slideLayout2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s://youtu.be/Q-gHx7dxLqQ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50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dianummer 10">
            <a:extLst>
              <a:ext uri="{FF2B5EF4-FFF2-40B4-BE49-F238E27FC236}">
                <a16:creationId xmlns:a16="http://schemas.microsoft.com/office/drawing/2014/main" id="{B5FC2221-6673-460E-9932-4480AF37A8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0800" y="7020000"/>
            <a:ext cx="311944" cy="216000"/>
          </a:xfrm>
        </p:spPr>
        <p:txBody>
          <a:bodyPr/>
          <a:lstStyle/>
          <a:p>
            <a:fld id="{45B76B8B-DE07-48A4-9913-B57A52F2F853}" type="slidenum">
              <a:rPr lang="nl-NL" smtClean="0"/>
              <a:pPr/>
              <a:t>1</a:t>
            </a:fld>
            <a:endParaRPr lang="nl-NL" dirty="0"/>
          </a:p>
        </p:txBody>
      </p:sp>
      <p:sp>
        <p:nvSpPr>
          <p:cNvPr id="10" name="Tijdelijke aanduiding voor voettekst 9">
            <a:extLst>
              <a:ext uri="{FF2B5EF4-FFF2-40B4-BE49-F238E27FC236}">
                <a16:creationId xmlns:a16="http://schemas.microsoft.com/office/drawing/2014/main" id="{E8004E6F-5AE4-469B-A1C6-E8A7165479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74750" y="6325170"/>
            <a:ext cx="4921250" cy="216000"/>
          </a:xfrm>
        </p:spPr>
        <p:txBody>
          <a:bodyPr/>
          <a:lstStyle/>
          <a:p>
            <a:r>
              <a:rPr lang="nl-NL" dirty="0"/>
              <a:t>Water &amp; Energie De wereld en ik</a:t>
            </a:r>
          </a:p>
        </p:txBody>
      </p:sp>
      <p:sp>
        <p:nvSpPr>
          <p:cNvPr id="8" name="Tijdelijke aanduiding voor datum 7">
            <a:extLst>
              <a:ext uri="{FF2B5EF4-FFF2-40B4-BE49-F238E27FC236}">
                <a16:creationId xmlns:a16="http://schemas.microsoft.com/office/drawing/2014/main" id="{BBD7C9EE-C66F-4B59-9527-5D3C27382E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1476" y="6325170"/>
            <a:ext cx="803274" cy="216000"/>
          </a:xfrm>
        </p:spPr>
        <p:txBody>
          <a:bodyPr/>
          <a:lstStyle/>
          <a:p>
            <a:r>
              <a:rPr lang="nl-NL" dirty="0"/>
              <a:t>23-11-2022</a:t>
            </a:r>
          </a:p>
        </p:txBody>
      </p:sp>
      <p:sp>
        <p:nvSpPr>
          <p:cNvPr id="2" name="Ondertitel 1">
            <a:extLst>
              <a:ext uri="{FF2B5EF4-FFF2-40B4-BE49-F238E27FC236}">
                <a16:creationId xmlns:a16="http://schemas.microsoft.com/office/drawing/2014/main" id="{9AB00E9D-FE5B-4000-93AD-A5933085A4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4650" y="5155915"/>
            <a:ext cx="7668000" cy="973424"/>
          </a:xfrm>
        </p:spPr>
        <p:txBody>
          <a:bodyPr/>
          <a:lstStyle/>
          <a:p>
            <a:r>
              <a:rPr lang="nl-NL" dirty="0"/>
              <a:t>IBS De wereld en ik </a:t>
            </a:r>
          </a:p>
          <a:p>
            <a:r>
              <a:rPr lang="nl-NL" dirty="0"/>
              <a:t>Les 1  Water en energie</a:t>
            </a:r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3F2503CA-BD50-40D9-B48F-71457F24A0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1475" y="2824163"/>
            <a:ext cx="7668000" cy="2082553"/>
          </a:xfrm>
        </p:spPr>
        <p:txBody>
          <a:bodyPr/>
          <a:lstStyle/>
          <a:p>
            <a:pPr marL="0" indent="0">
              <a:buNone/>
            </a:pPr>
            <a:r>
              <a:rPr lang="nl-NL" sz="5400" dirty="0"/>
              <a:t>Watersysteem in Nederland</a:t>
            </a:r>
          </a:p>
        </p:txBody>
      </p:sp>
    </p:spTree>
    <p:extLst>
      <p:ext uri="{BB962C8B-B14F-4D97-AF65-F5344CB8AC3E}">
        <p14:creationId xmlns:p14="http://schemas.microsoft.com/office/powerpoint/2010/main" val="38787369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8C207DD-3ED0-4E82-BE39-D992C6A248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Afzettingen</a:t>
            </a:r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030A4BDA-941D-4275-B3C9-B6244720AF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94252" y="1458084"/>
            <a:ext cx="7190746" cy="4612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4794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2">
            <a:extLst>
              <a:ext uri="{FF2B5EF4-FFF2-40B4-BE49-F238E27FC236}">
                <a16:creationId xmlns:a16="http://schemas.microsoft.com/office/drawing/2014/main" id="{56875F23-22A9-4B62-A90A-3D9A896F8D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5414" y="844832"/>
            <a:ext cx="9058404" cy="4802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8595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hlinkClick r:id="rId2"/>
            <a:extLst>
              <a:ext uri="{FF2B5EF4-FFF2-40B4-BE49-F238E27FC236}">
                <a16:creationId xmlns:a16="http://schemas.microsoft.com/office/drawing/2014/main" id="{109536B2-ECF1-4651-A9E7-C230FECA96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513937"/>
            <a:ext cx="12192000" cy="8371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4757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40A2A1D-222D-47FC-8DA0-53CF5400D7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Ontstaan delta</a:t>
            </a:r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A172F770-E9BD-4F16-B0BA-022CABEFB69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sz="half" idx="1"/>
          </p:nvPr>
        </p:nvPicPr>
        <p:blipFill rotWithShape="1">
          <a:blip r:embed="rId2"/>
          <a:srcRect l="15682" t="41940" r="2753"/>
          <a:stretch/>
        </p:blipFill>
        <p:spPr>
          <a:xfrm>
            <a:off x="4301391" y="3264811"/>
            <a:ext cx="6578245" cy="3511902"/>
          </a:xfrm>
          <a:prstGeom prst="rect">
            <a:avLst/>
          </a:prstGeom>
        </p:spPr>
      </p:pic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BB0B6360-6225-424C-84B8-391DA046A7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25993" y="1720122"/>
            <a:ext cx="5384800" cy="452596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nl-NL" dirty="0">
                <a:latin typeface="Arial"/>
                <a:cs typeface="Arial"/>
              </a:rPr>
              <a:t>In monding van de rivier komt water tot stilstand en </a:t>
            </a:r>
            <a:r>
              <a:rPr lang="nl-NL" dirty="0" err="1">
                <a:latin typeface="Arial"/>
                <a:cs typeface="Arial"/>
              </a:rPr>
              <a:t>sedimenteert</a:t>
            </a:r>
            <a:r>
              <a:rPr lang="nl-NL" dirty="0">
                <a:latin typeface="Arial"/>
                <a:cs typeface="Arial"/>
              </a:rPr>
              <a:t> zand en klei: een delta ontstaat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</p:txBody>
      </p:sp>
      <p:sp>
        <p:nvSpPr>
          <p:cNvPr id="6" name="Gelijkbenige driehoek 5">
            <a:extLst>
              <a:ext uri="{FF2B5EF4-FFF2-40B4-BE49-F238E27FC236}">
                <a16:creationId xmlns:a16="http://schemas.microsoft.com/office/drawing/2014/main" id="{BB762E6E-DE26-4146-A8B1-6DAC73D81F74}"/>
              </a:ext>
            </a:extLst>
          </p:cNvPr>
          <p:cNvSpPr/>
          <p:nvPr/>
        </p:nvSpPr>
        <p:spPr>
          <a:xfrm>
            <a:off x="2093402" y="3642611"/>
            <a:ext cx="1279385" cy="1139251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03105BA5-7D33-47B1-9FA8-73CDB0EA2E7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816447" y="2863122"/>
            <a:ext cx="4162715" cy="7794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19372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2">
            <a:extLst>
              <a:ext uri="{FF2B5EF4-FFF2-40B4-BE49-F238E27FC236}">
                <a16:creationId xmlns:a16="http://schemas.microsoft.com/office/drawing/2014/main" id="{39BBFCC2-E0CF-4B5B-8BBE-FFDB29FD5A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6893" y="584868"/>
            <a:ext cx="8160706" cy="5688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785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2" descr="Afbeelding met kaart&#10;&#10;Automatisch gegenereerde beschrijving">
            <a:extLst>
              <a:ext uri="{FF2B5EF4-FFF2-40B4-BE49-F238E27FC236}">
                <a16:creationId xmlns:a16="http://schemas.microsoft.com/office/drawing/2014/main" id="{7C5E050A-5B08-4900-A9F2-43DC88D624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10427" y="-1136084"/>
            <a:ext cx="14202427" cy="7994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5395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93EC1FB-3AEE-484B-A34E-7732B078EC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48515"/>
            <a:ext cx="10972800" cy="1143000"/>
          </a:xfrm>
        </p:spPr>
        <p:txBody>
          <a:bodyPr/>
          <a:lstStyle/>
          <a:p>
            <a:r>
              <a:rPr lang="nl-NL"/>
              <a:t>Lengteprofiel van een rivier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0676203A-D251-47D1-A305-BFB0165ED3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49442" y="1480344"/>
            <a:ext cx="11232630" cy="4525963"/>
          </a:xfrm>
        </p:spPr>
        <p:txBody>
          <a:bodyPr/>
          <a:lstStyle/>
          <a:p>
            <a:r>
              <a:rPr lang="nl-NL"/>
              <a:t>Verval = hoogteverschil tussen 2 plaatsen langs de rivier</a:t>
            </a:r>
          </a:p>
          <a:p>
            <a:r>
              <a:rPr lang="nl-NL"/>
              <a:t>Verhang = verval/km</a:t>
            </a:r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BC20AA0C-56CF-4524-8381-AFBC11C7654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18250" t="21437" r="28859" b="34517"/>
          <a:stretch/>
        </p:blipFill>
        <p:spPr>
          <a:xfrm>
            <a:off x="3267856" y="2801002"/>
            <a:ext cx="8074702" cy="3782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9376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98AC90F6-1CBC-432A-8955-9D4D2F46A49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4547" t="19688" r="3031" b="1333"/>
          <a:stretch/>
        </p:blipFill>
        <p:spPr>
          <a:xfrm>
            <a:off x="3337808" y="894872"/>
            <a:ext cx="7899818" cy="5068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1332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460C315-BFEB-4F63-BD0E-DC12825C70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Klimaattrends en effecten op onze rivieren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5F8AC45-877B-4C45-A730-F10A73EFBF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l-NL" dirty="0"/>
              <a:t>Trends:</a:t>
            </a:r>
          </a:p>
          <a:p>
            <a:r>
              <a:rPr lang="nl-NL" dirty="0"/>
              <a:t>Het wordt warmer;</a:t>
            </a:r>
          </a:p>
          <a:p>
            <a:r>
              <a:rPr lang="nl-NL" dirty="0"/>
              <a:t>Het wordt natter;</a:t>
            </a:r>
          </a:p>
          <a:p>
            <a:r>
              <a:rPr lang="nl-NL" dirty="0"/>
              <a:t>Het wordt droger;</a:t>
            </a:r>
          </a:p>
          <a:p>
            <a:r>
              <a:rPr lang="nl-NL" dirty="0"/>
              <a:t>De zeespiegel stijgt;</a:t>
            </a:r>
          </a:p>
          <a:p>
            <a:endParaRPr lang="nl-NL" dirty="0"/>
          </a:p>
        </p:txBody>
      </p:sp>
      <p:pic>
        <p:nvPicPr>
          <p:cNvPr id="6" name="Tijdelijke aanduiding voor inhoud 5">
            <a:extLst>
              <a:ext uri="{FF2B5EF4-FFF2-40B4-BE49-F238E27FC236}">
                <a16:creationId xmlns:a16="http://schemas.microsoft.com/office/drawing/2014/main" id="{2C395F7A-6117-4A83-BB41-CF2B52230183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6565900" y="1196753"/>
            <a:ext cx="5016500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2457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27EB12C-66D2-4B80-9712-2C0848AA99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Trends Natter en Droger: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73D5503-796C-4CD4-B402-CE1C9114E0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Ga op zoek naar nieuws over de Rijn of de Maas over overstromingen of periode van droogte</a:t>
            </a:r>
          </a:p>
        </p:txBody>
      </p:sp>
    </p:spTree>
    <p:extLst>
      <p:ext uri="{BB962C8B-B14F-4D97-AF65-F5344CB8AC3E}">
        <p14:creationId xmlns:p14="http://schemas.microsoft.com/office/powerpoint/2010/main" val="7173211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39A55ED-E24C-4974-85BF-562AA58D26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Nederlandse Delta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14B20EA-61E0-428C-B7EE-24A3D4D8AB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5" y="1709738"/>
            <a:ext cx="9425667" cy="4419599"/>
          </a:xfrm>
        </p:spPr>
        <p:txBody>
          <a:bodyPr>
            <a:normAutofit/>
          </a:bodyPr>
          <a:lstStyle/>
          <a:p>
            <a:pPr marL="0" indent="0" fontAlgn="base">
              <a:buNone/>
            </a:pPr>
            <a:r>
              <a:rPr lang="nl-NL" dirty="0"/>
              <a:t>Geschiedenis in Vogelvlucht</a:t>
            </a:r>
          </a:p>
          <a:p>
            <a:pPr marL="0" indent="0" fontAlgn="base">
              <a:buNone/>
            </a:pPr>
            <a:endParaRPr lang="nl-NL" dirty="0"/>
          </a:p>
          <a:p>
            <a:pPr marL="0" indent="0" fontAlgn="base">
              <a:buNone/>
            </a:pPr>
            <a:endParaRPr lang="nl-NL" dirty="0"/>
          </a:p>
          <a:p>
            <a:pPr marL="0" indent="0" fontAlgn="base">
              <a:buNone/>
            </a:pPr>
            <a:endParaRPr lang="nl-NL" dirty="0"/>
          </a:p>
          <a:p>
            <a:pPr marL="0" indent="0" fontAlgn="base">
              <a:buNone/>
            </a:pPr>
            <a:endParaRPr lang="nl-NL" dirty="0"/>
          </a:p>
          <a:p>
            <a:pPr marL="0" indent="0" fontAlgn="base">
              <a:buNone/>
            </a:pPr>
            <a:endParaRPr lang="nl-NL" dirty="0"/>
          </a:p>
          <a:p>
            <a:pPr marL="0" indent="0" fontAlgn="base">
              <a:buNone/>
            </a:pPr>
            <a:endParaRPr lang="nl-NL" dirty="0"/>
          </a:p>
          <a:p>
            <a:pPr marL="0" indent="0" fontAlgn="base">
              <a:buNone/>
            </a:pPr>
            <a:endParaRPr lang="nl-NL" dirty="0"/>
          </a:p>
        </p:txBody>
      </p:sp>
      <p:pic>
        <p:nvPicPr>
          <p:cNvPr id="4" name="Afbeelding 3">
            <a:hlinkClick r:id="rId2"/>
            <a:extLst>
              <a:ext uri="{FF2B5EF4-FFF2-40B4-BE49-F238E27FC236}">
                <a16:creationId xmlns:a16="http://schemas.microsoft.com/office/drawing/2014/main" id="{862A1B71-7707-4D1E-9064-D1D9FD14B5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921" t="17451" r="37632" b="22807"/>
          <a:stretch/>
        </p:blipFill>
        <p:spPr>
          <a:xfrm>
            <a:off x="4981847" y="1871574"/>
            <a:ext cx="4574009" cy="3309345"/>
          </a:xfrm>
          <a:prstGeom prst="rect">
            <a:avLst/>
          </a:prstGeom>
        </p:spPr>
      </p:pic>
      <p:pic>
        <p:nvPicPr>
          <p:cNvPr id="5" name="Picture 2" descr="Clicks Icons &amp; Symbols">
            <a:extLst>
              <a:ext uri="{FF2B5EF4-FFF2-40B4-BE49-F238E27FC236}">
                <a16:creationId xmlns:a16="http://schemas.microsoft.com/office/drawing/2014/main" id="{5F156993-0F20-2CA2-B5E9-22CF2580F3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767597">
            <a:off x="9235445" y="4658272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364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BD6943D-315B-47BD-9512-5ABAB59DDE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Wateroverlast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C77DDE5-B21A-4C6E-B76A-3AF12B3B1F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fontAlgn="base">
              <a:buNone/>
            </a:pPr>
            <a:br>
              <a:rPr lang="nl-NL" dirty="0"/>
            </a:br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C0A0020A-468F-4DB8-BA88-7FCAB1BBCE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7750" y="0"/>
            <a:ext cx="7334250" cy="4124325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E1310995-EAEE-40B1-AC7D-1352034077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029" y="3312988"/>
            <a:ext cx="4762500" cy="352425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98546AF4-F1EE-445D-8C84-641939B60F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029" y="-854243"/>
            <a:ext cx="12192000" cy="7980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148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BC22353-6710-4341-9421-CE91A7C6CF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4DBF0B7-6E11-4DFA-BF24-79EEDE80C1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95C2F47A-7E6A-4E76-A2A9-70E221993A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87280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943FF6C-13B7-49AC-80A8-913AFD2540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Wateronderlast Maas</a:t>
            </a:r>
          </a:p>
        </p:txBody>
      </p:sp>
      <p:pic>
        <p:nvPicPr>
          <p:cNvPr id="6" name="Tijdelijke aanduiding voor inhoud 5" descr="Afbeelding met buiten, water, natuur, strand&#10;&#10;Automatisch gegenereerde beschrijving">
            <a:extLst>
              <a:ext uri="{FF2B5EF4-FFF2-40B4-BE49-F238E27FC236}">
                <a16:creationId xmlns:a16="http://schemas.microsoft.com/office/drawing/2014/main" id="{71C29979-9533-408F-BFF8-8929AADAC4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043" y="1596156"/>
            <a:ext cx="7393782" cy="4929188"/>
          </a:xfr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A61B0005-A6A1-4421-8B67-460304F656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4343" y="2579493"/>
            <a:ext cx="4159614" cy="2768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5722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8BA5A28F-83C1-4186-87AA-B2CB781D21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490" y="0"/>
            <a:ext cx="12154232" cy="7010774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174E1D5-78A7-4BAB-BA29-C09A994B19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Oplossingen! Bypass Lent</a:t>
            </a:r>
          </a:p>
        </p:txBody>
      </p:sp>
    </p:spTree>
    <p:extLst>
      <p:ext uri="{BB962C8B-B14F-4D97-AF65-F5344CB8AC3E}">
        <p14:creationId xmlns:p14="http://schemas.microsoft.com/office/powerpoint/2010/main" val="28048073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37D18F-C573-4822-9CE4-F73058DB20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5431722-4A83-44AC-9D65-0C485B2551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60904-632D-4428-B762-9ED2B3079DE4}" type="datetime1">
              <a:rPr lang="nl-NL" noProof="0" smtClean="0"/>
              <a:t>22-11-2022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3C33FA7-85AD-489C-B326-68F19B31F0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Onderwerp van de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0C2B5D7-478D-4706-BF2D-64EED6ED6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6B8B-DE07-48A4-9913-B57A52F2F853}" type="slidenum">
              <a:rPr lang="nl-NL" noProof="0" smtClean="0"/>
              <a:t>24</a:t>
            </a:fld>
            <a:endParaRPr lang="nl-NL" noProof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2DB347D8-F13A-45B1-B9D8-63EDC596C7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66886" y="-121298"/>
            <a:ext cx="13158886" cy="6979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9958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7311B6A-0C75-A045-DF8E-2BD16449EA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3200" dirty="0"/>
              <a:t>Spiegelwaal, integrale gebiedsontwikkeling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D6959CA-5150-82F5-0C77-CB8737FCA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60904-632D-4428-B762-9ED2B3079DE4}" type="datetime1">
              <a:rPr lang="nl-NL" noProof="0" smtClean="0"/>
              <a:t>22-11-2022</a:t>
            </a:fld>
            <a:endParaRPr lang="nl-NL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7534423-5138-889D-3464-CE5CDD8EAE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noProof="0"/>
              <a:t>Onderwerp van de presentatie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30CB258-1DD3-F951-76E0-CFDA8F775F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76B8B-DE07-48A4-9913-B57A52F2F853}" type="slidenum">
              <a:rPr lang="nl-NL" noProof="0" smtClean="0"/>
              <a:t>25</a:t>
            </a:fld>
            <a:endParaRPr lang="nl-NL" noProof="0"/>
          </a:p>
        </p:txBody>
      </p:sp>
      <p:pic>
        <p:nvPicPr>
          <p:cNvPr id="1026" name="Picture 2" descr="21 Spiegelwaal Images, Stock Photos &amp; Vectors | Shutterstock">
            <a:extLst>
              <a:ext uri="{FF2B5EF4-FFF2-40B4-BE49-F238E27FC236}">
                <a16:creationId xmlns:a16="http://schemas.microsoft.com/office/drawing/2014/main" id="{EB2EE2F8-FE2A-FD89-E961-CA01DFC0FE5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02"/>
          <a:stretch/>
        </p:blipFill>
        <p:spPr bwMode="auto">
          <a:xfrm>
            <a:off x="276700" y="1735263"/>
            <a:ext cx="3607703" cy="2402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piegelwaal | Gilde Nijmegen - Wandelingen &amp; fietstochten in en om Nijmegen">
            <a:extLst>
              <a:ext uri="{FF2B5EF4-FFF2-40B4-BE49-F238E27FC236}">
                <a16:creationId xmlns:a16="http://schemas.microsoft.com/office/drawing/2014/main" id="{73A9E2D9-1984-29D3-53A5-C1048F367F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623"/>
          <a:stretch/>
        </p:blipFill>
        <p:spPr bwMode="auto">
          <a:xfrm>
            <a:off x="276700" y="4246217"/>
            <a:ext cx="3607703" cy="2402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Waal en Spiegelwaal, Nijmegen - Volkskrant">
            <a:extLst>
              <a:ext uri="{FF2B5EF4-FFF2-40B4-BE49-F238E27FC236}">
                <a16:creationId xmlns:a16="http://schemas.microsoft.com/office/drawing/2014/main" id="{CDD2DD92-5698-6E27-D6BA-C8FA02DB98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2809" y="1735262"/>
            <a:ext cx="3604431" cy="2402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Spiegelwaal – HenkBaron.nl">
            <a:extLst>
              <a:ext uri="{FF2B5EF4-FFF2-40B4-BE49-F238E27FC236}">
                <a16:creationId xmlns:a16="http://schemas.microsoft.com/office/drawing/2014/main" id="{BB43658A-1502-17D3-F19E-859A9473A7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3" b="15661"/>
          <a:stretch/>
        </p:blipFill>
        <p:spPr bwMode="auto">
          <a:xfrm>
            <a:off x="4072809" y="4274502"/>
            <a:ext cx="3607703" cy="2402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Spiegelwaal Veur-Lent | Zwemmen met Bisons en Schotse Hooglanders">
            <a:extLst>
              <a:ext uri="{FF2B5EF4-FFF2-40B4-BE49-F238E27FC236}">
                <a16:creationId xmlns:a16="http://schemas.microsoft.com/office/drawing/2014/main" id="{3777ED30-87CF-CAA5-DC04-BA86B2A027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00"/>
          <a:stretch/>
        </p:blipFill>
        <p:spPr bwMode="auto">
          <a:xfrm flipH="1">
            <a:off x="7865646" y="1735263"/>
            <a:ext cx="3604431" cy="2405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22093360-B34B-6B43-0E51-51D0FF8C14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65645" y="4291461"/>
            <a:ext cx="3604431" cy="2385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4667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D67346-CFAB-4BA4-AEDC-838D0A017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8AD6B176-3EC4-4D6B-8377-745F17CD77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2232" y="1"/>
            <a:ext cx="12336463" cy="6858000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66B3E312-1A68-469E-95D2-0097EB8FB3C4}"/>
              </a:ext>
            </a:extLst>
          </p:cNvPr>
          <p:cNvSpPr txBox="1"/>
          <p:nvPr/>
        </p:nvSpPr>
        <p:spPr>
          <a:xfrm>
            <a:off x="3491345" y="365125"/>
            <a:ext cx="5818910" cy="12003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4400" b="1" i="1" dirty="0"/>
              <a:t>Watersysteem</a:t>
            </a:r>
            <a:endParaRPr lang="nl-NL" sz="4000" b="1" i="1" dirty="0"/>
          </a:p>
          <a:p>
            <a:pPr algn="ctr"/>
            <a:r>
              <a:rPr lang="nl-NL" sz="2700" i="1" dirty="0"/>
              <a:t>De natuurlijke weg van het water</a:t>
            </a:r>
          </a:p>
        </p:txBody>
      </p:sp>
      <p:sp>
        <p:nvSpPr>
          <p:cNvPr id="7" name="Ovaal 6">
            <a:extLst>
              <a:ext uri="{FF2B5EF4-FFF2-40B4-BE49-F238E27FC236}">
                <a16:creationId xmlns:a16="http://schemas.microsoft.com/office/drawing/2014/main" id="{7DF780FC-900E-4568-94F8-1AA31B4C5876}"/>
              </a:ext>
            </a:extLst>
          </p:cNvPr>
          <p:cNvSpPr/>
          <p:nvPr/>
        </p:nvSpPr>
        <p:spPr>
          <a:xfrm>
            <a:off x="8578391" y="5165888"/>
            <a:ext cx="1706251" cy="1030595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5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836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2A80F30-41DB-41F0-9D3C-351A0D6FD1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nl-NL" dirty="0">
                <a:solidFill>
                  <a:schemeClr val="accent1"/>
                </a:solidFill>
              </a:rPr>
              <a:t>Samenhang en partijen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6305CBC5-2AD7-4F66-86E8-1F441351C3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738" t="17032" r="953" b="30996"/>
          <a:stretch/>
        </p:blipFill>
        <p:spPr>
          <a:xfrm>
            <a:off x="1818588" y="1450767"/>
            <a:ext cx="9913257" cy="3562498"/>
          </a:xfrm>
          <a:prstGeom prst="rect">
            <a:avLst/>
          </a:prstGeom>
        </p:spPr>
      </p:pic>
      <p:sp>
        <p:nvSpPr>
          <p:cNvPr id="5" name="Ovaal 4">
            <a:extLst>
              <a:ext uri="{FF2B5EF4-FFF2-40B4-BE49-F238E27FC236}">
                <a16:creationId xmlns:a16="http://schemas.microsoft.com/office/drawing/2014/main" id="{50C3AA5B-1928-4FBD-81E5-08AA0AEBF69B}"/>
              </a:ext>
            </a:extLst>
          </p:cNvPr>
          <p:cNvSpPr/>
          <p:nvPr/>
        </p:nvSpPr>
        <p:spPr>
          <a:xfrm>
            <a:off x="6900833" y="1351540"/>
            <a:ext cx="2950178" cy="67829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5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1582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tekst, kaart&#10;&#10;Automatisch gegenereerde beschrijving">
            <a:extLst>
              <a:ext uri="{FF2B5EF4-FFF2-40B4-BE49-F238E27FC236}">
                <a16:creationId xmlns:a16="http://schemas.microsoft.com/office/drawing/2014/main" id="{03B8C774-8D0F-41D4-BED0-6DF171F635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7571" y="0"/>
            <a:ext cx="7884429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11C40660-CBA5-47B9-A7CD-05C9A57169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Nederlandse Delta: Stroomgebieden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28EED56-78A3-454E-88EB-AB08F8B95C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6" y="1103446"/>
            <a:ext cx="3761985" cy="4929411"/>
          </a:xfrm>
        </p:spPr>
        <p:txBody>
          <a:bodyPr>
            <a:normAutofit/>
          </a:bodyPr>
          <a:lstStyle/>
          <a:p>
            <a:pPr marL="0" indent="0" fontAlgn="base">
              <a:buNone/>
            </a:pPr>
            <a:r>
              <a:rPr lang="nl-NL" sz="2000" b="1" dirty="0"/>
              <a:t>Welke rivieren stromen er door ons land naar de zee?</a:t>
            </a:r>
            <a:r>
              <a:rPr lang="nl-NL" sz="2000" dirty="0"/>
              <a:t> </a:t>
            </a:r>
          </a:p>
          <a:p>
            <a:pPr marL="0" indent="0" fontAlgn="base">
              <a:buNone/>
            </a:pPr>
            <a:endParaRPr lang="nl-NL" sz="2000" dirty="0"/>
          </a:p>
          <a:p>
            <a:pPr marL="0" indent="0" fontAlgn="base">
              <a:buNone/>
            </a:pPr>
            <a:r>
              <a:rPr lang="nl-NL" sz="2000" dirty="0"/>
              <a:t>Schelde</a:t>
            </a:r>
          </a:p>
          <a:p>
            <a:pPr marL="0" indent="0" fontAlgn="base">
              <a:buNone/>
            </a:pPr>
            <a:r>
              <a:rPr lang="nl-NL" sz="2000" dirty="0"/>
              <a:t>Maas</a:t>
            </a:r>
          </a:p>
          <a:p>
            <a:pPr marL="0" indent="0" fontAlgn="base">
              <a:buNone/>
            </a:pPr>
            <a:r>
              <a:rPr lang="nl-NL" sz="2000" dirty="0"/>
              <a:t>Rijn</a:t>
            </a:r>
          </a:p>
          <a:p>
            <a:pPr marL="0" indent="0" fontAlgn="base">
              <a:buNone/>
            </a:pPr>
            <a:r>
              <a:rPr lang="nl-NL" sz="2000" dirty="0"/>
              <a:t>Eems</a:t>
            </a:r>
          </a:p>
          <a:p>
            <a:pPr marL="0" indent="0" fontAlgn="base">
              <a:buNone/>
            </a:pPr>
            <a:br>
              <a:rPr lang="nl-NL" dirty="0"/>
            </a:br>
            <a:br>
              <a:rPr lang="nl-NL" dirty="0"/>
            </a:br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83471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D1277835-BF36-4F8D-B5C5-40403E508F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64162" y="1"/>
            <a:ext cx="4521758" cy="6857999"/>
          </a:xfrm>
        </p:spPr>
      </p:pic>
      <p:pic>
        <p:nvPicPr>
          <p:cNvPr id="3074" name="Picture 2" descr="Afbeeldingsresultaat voor stroomgebied rijn">
            <a:extLst>
              <a:ext uri="{FF2B5EF4-FFF2-40B4-BE49-F238E27FC236}">
                <a16:creationId xmlns:a16="http://schemas.microsoft.com/office/drawing/2014/main" id="{E4ABFD72-7B6A-4046-A616-DC26AB3FE4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3641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4FE993C1-C3C7-465B-9BD4-4748448A3E3F}"/>
              </a:ext>
            </a:extLst>
          </p:cNvPr>
          <p:cNvSpPr txBox="1">
            <a:spLocks/>
          </p:cNvSpPr>
          <p:nvPr/>
        </p:nvSpPr>
        <p:spPr>
          <a:xfrm>
            <a:off x="6007976" y="6126828"/>
            <a:ext cx="2528553" cy="648072"/>
          </a:xfrm>
          <a:prstGeom prst="rect">
            <a:avLst/>
          </a:prstGeom>
        </p:spPr>
        <p:txBody>
          <a:bodyPr vert="horz" lIns="0" tIns="3600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 spc="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dirty="0"/>
              <a:t>Maas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3319BCE-7BE4-4E25-867D-337DAD26DE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6746" y="6126828"/>
            <a:ext cx="3210670" cy="648072"/>
          </a:xfrm>
        </p:spPr>
        <p:txBody>
          <a:bodyPr/>
          <a:lstStyle/>
          <a:p>
            <a:r>
              <a:rPr lang="nl-NL" dirty="0"/>
              <a:t>Rijn&amp; Maas</a:t>
            </a:r>
          </a:p>
        </p:txBody>
      </p:sp>
    </p:spTree>
    <p:extLst>
      <p:ext uri="{BB962C8B-B14F-4D97-AF65-F5344CB8AC3E}">
        <p14:creationId xmlns:p14="http://schemas.microsoft.com/office/powerpoint/2010/main" val="41920846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E7A5124-D126-4E42-BC65-9B15D00275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Rivier weetjes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BA79EEC-B76E-4278-ACF8-05FB27BC18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19303" y="1028700"/>
            <a:ext cx="5389042" cy="4929411"/>
          </a:xfrm>
        </p:spPr>
        <p:txBody>
          <a:bodyPr/>
          <a:lstStyle/>
          <a:p>
            <a:r>
              <a:rPr lang="nl-NL"/>
              <a:t>70% van de wereldbevolking woont langs een rivier</a:t>
            </a:r>
          </a:p>
          <a:p>
            <a:r>
              <a:rPr lang="nl-NL"/>
              <a:t>De Rijn is de langste rivier van Nederland (280 km)</a:t>
            </a:r>
          </a:p>
          <a:p>
            <a:r>
              <a:rPr lang="nl-NL"/>
              <a:t>De Wolga is de langste rivier van Europa (3.688 km)</a:t>
            </a:r>
          </a:p>
          <a:p>
            <a:r>
              <a:rPr lang="nl-NL"/>
              <a:t>De Nijl is de langste rivier van de wereld (6.650 km)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B84861F6-5C0D-460E-A8BB-1F85C551B7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28700"/>
            <a:ext cx="3183657" cy="582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9194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E5DAEB7F-71A3-4CD0-84AB-7F3DA9D134F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41293" t="21154" r="3031" b="5354"/>
          <a:stretch/>
        </p:blipFill>
        <p:spPr>
          <a:xfrm>
            <a:off x="5892582" y="40615"/>
            <a:ext cx="6147018" cy="608554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DC5763A-D4F2-43FD-9560-68F07E53D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6052" y="274638"/>
            <a:ext cx="10646347" cy="1143000"/>
          </a:xfrm>
        </p:spPr>
        <p:txBody>
          <a:bodyPr/>
          <a:lstStyle/>
          <a:p>
            <a:pPr algn="l"/>
            <a:r>
              <a:rPr lang="nl-NL">
                <a:latin typeface="+mj-lt"/>
              </a:rPr>
              <a:t>Rivieren</a:t>
            </a:r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FC9420A6-AA2E-4E5C-B8E7-668F5589DC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36052" y="1600201"/>
            <a:ext cx="5384800" cy="4525963"/>
          </a:xfrm>
        </p:spPr>
        <p:txBody>
          <a:bodyPr/>
          <a:lstStyle/>
          <a:p>
            <a:r>
              <a:rPr lang="nl-NL"/>
              <a:t>3 zones</a:t>
            </a:r>
          </a:p>
          <a:p>
            <a:r>
              <a:rPr lang="nl-NL"/>
              <a:t>Bovenloop</a:t>
            </a:r>
          </a:p>
          <a:p>
            <a:pPr lvl="1"/>
            <a:r>
              <a:rPr lang="nl-NL"/>
              <a:t>Erosie overheerst</a:t>
            </a:r>
          </a:p>
          <a:p>
            <a:r>
              <a:rPr lang="nl-NL"/>
              <a:t>Middenloop</a:t>
            </a:r>
          </a:p>
          <a:p>
            <a:pPr lvl="1"/>
            <a:r>
              <a:rPr lang="nl-NL"/>
              <a:t>Transport overheerst</a:t>
            </a:r>
          </a:p>
          <a:p>
            <a:r>
              <a:rPr lang="nl-NL"/>
              <a:t>Benedenloop</a:t>
            </a:r>
          </a:p>
          <a:p>
            <a:pPr lvl="1"/>
            <a:r>
              <a:rPr lang="nl-NL"/>
              <a:t>Sedimentatie overheerst</a:t>
            </a:r>
          </a:p>
        </p:txBody>
      </p:sp>
    </p:spTree>
    <p:extLst>
      <p:ext uri="{BB962C8B-B14F-4D97-AF65-F5344CB8AC3E}">
        <p14:creationId xmlns:p14="http://schemas.microsoft.com/office/powerpoint/2010/main" val="8868500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0CCFE57-FBF4-473D-B0E3-CC9A355AC1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Insnijding/vlechtend/meanderend</a:t>
            </a:r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2288DE72-83E7-4C15-BC42-BBA2549E19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06912" y="1365141"/>
            <a:ext cx="6324066" cy="4721969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ACD611A1-64E8-43CA-BB84-101B536349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565" y="1365141"/>
            <a:ext cx="3488102" cy="1746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907538"/>
      </p:ext>
    </p:extLst>
  </p:cSld>
  <p:clrMapOvr>
    <a:masterClrMapping/>
  </p:clrMapOvr>
</p:sld>
</file>

<file path=ppt/theme/theme1.xml><?xml version="1.0" encoding="utf-8"?>
<a:theme xmlns:a="http://schemas.openxmlformats.org/drawingml/2006/main" name="Yuverta">
  <a:themeElements>
    <a:clrScheme name="Yuverta">
      <a:dk1>
        <a:srgbClr val="000644"/>
      </a:dk1>
      <a:lt1>
        <a:sysClr val="window" lastClr="FFFFFF"/>
      </a:lt1>
      <a:dk2>
        <a:srgbClr val="000644"/>
      </a:dk2>
      <a:lt2>
        <a:srgbClr val="FFFFFF"/>
      </a:lt2>
      <a:accent1>
        <a:srgbClr val="A7FF00"/>
      </a:accent1>
      <a:accent2>
        <a:srgbClr val="000644"/>
      </a:accent2>
      <a:accent3>
        <a:srgbClr val="B1B8B8"/>
      </a:accent3>
      <a:accent4>
        <a:srgbClr val="B8A1FF"/>
      </a:accent4>
      <a:accent5>
        <a:srgbClr val="FF2F00"/>
      </a:accent5>
      <a:accent6>
        <a:srgbClr val="7CCBFF"/>
      </a:accent6>
      <a:hlink>
        <a:srgbClr val="B1B8B8"/>
      </a:hlink>
      <a:folHlink>
        <a:srgbClr val="B1B8B8"/>
      </a:folHlink>
    </a:clrScheme>
    <a:fontScheme name="Yuverta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Yuverta.potx" id="{0635E91E-FBA7-4A8B-B522-53C4FF720AC5}" vid="{81EEE544-BE30-41B1-B76B-26E0C066DFE4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58E09137C68A74EA55321485504F917" ma:contentTypeVersion="17" ma:contentTypeDescription="Een nieuw document maken." ma:contentTypeScope="" ma:versionID="0f68ed45c25507020046cd58e7081853">
  <xsd:schema xmlns:xsd="http://www.w3.org/2001/XMLSchema" xmlns:xs="http://www.w3.org/2001/XMLSchema" xmlns:p="http://schemas.microsoft.com/office/2006/metadata/properties" xmlns:ns2="2c4f0c93-2979-4f27-aab2-70de95932352" xmlns:ns3="c6f82ce1-f6df-49a5-8b49-cf8409a27aa4" targetNamespace="http://schemas.microsoft.com/office/2006/metadata/properties" ma:root="true" ma:fieldsID="ed2a775c62b2ef6a30ca6d924b06821c" ns2:_="" ns3:_="">
    <xsd:import namespace="2c4f0c93-2979-4f27-aab2-70de95932352"/>
    <xsd:import namespace="c6f82ce1-f6df-49a5-8b49-cf8409a27aa4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LengthInSeconds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Location" minOccurs="0"/>
                <xsd:element ref="ns3:lcf76f155ced4ddcb4097134ff3c332f" minOccurs="0"/>
                <xsd:element ref="ns2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c4f0c93-2979-4f27-aab2-70de9593235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Gedeeld met" ma:SearchPeopleOnly="false" ma:SharePointGroup="0" ma:internalName="SharedWithUsers" ma:readOnly="true" ma:showField="ImnNam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bad38e81-2dce-48e2-a4cf-6cf5e967729a}" ma:internalName="TaxCatchAll" ma:showField="CatchAllData" ma:web="2c4f0c93-2979-4f27-aab2-70de9593235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6f82ce1-f6df-49a5-8b49-cf8409a27aa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Afbeeldingtags" ma:readOnly="false" ma:fieldId="{5cf76f15-5ced-4ddc-b409-7134ff3c332f}" ma:taxonomyMulti="true" ma:sspId="2bf06c9d-aefe-4981-8979-7b8905db086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5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6f82ce1-f6df-49a5-8b49-cf8409a27aa4">
      <Terms xmlns="http://schemas.microsoft.com/office/infopath/2007/PartnerControls"/>
    </lcf76f155ced4ddcb4097134ff3c332f>
    <TaxCatchAll xmlns="2c4f0c93-2979-4f27-aab2-70de95932352" xsi:nil="true"/>
  </documentManagement>
</p:properties>
</file>

<file path=customXml/itemProps1.xml><?xml version="1.0" encoding="utf-8"?>
<ds:datastoreItem xmlns:ds="http://schemas.openxmlformats.org/officeDocument/2006/customXml" ds:itemID="{361B2D58-936F-4BD2-8FE1-199ADA5CFC5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5ADAAA1-7CF9-4346-AACC-A474DD1B5EA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c4f0c93-2979-4f27-aab2-70de95932352"/>
    <ds:schemaRef ds:uri="c6f82ce1-f6df-49a5-8b49-cf8409a27aa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13B809E-9840-4F61-A777-0ECC9F692F13}">
  <ds:schemaRefs>
    <ds:schemaRef ds:uri="http://schemas.microsoft.com/office/2006/metadata/properties"/>
    <ds:schemaRef ds:uri="http://schemas.microsoft.com/office/infopath/2007/PartnerControls"/>
    <ds:schemaRef ds:uri="c6f82ce1-f6df-49a5-8b49-cf8409a27aa4"/>
    <ds:schemaRef ds:uri="2c4f0c93-2979-4f27-aab2-70de95932352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Yuverta</Template>
  <TotalTime>184</TotalTime>
  <Words>238</Words>
  <Application>Microsoft Office PowerPoint</Application>
  <PresentationFormat>Breedbeeld</PresentationFormat>
  <Paragraphs>67</Paragraphs>
  <Slides>25</Slides>
  <Notes>2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25</vt:i4>
      </vt:variant>
    </vt:vector>
  </HeadingPairs>
  <TitlesOfParts>
    <vt:vector size="29" baseType="lpstr">
      <vt:lpstr>Arial</vt:lpstr>
      <vt:lpstr>Arial Black</vt:lpstr>
      <vt:lpstr>Calibri</vt:lpstr>
      <vt:lpstr>Yuverta</vt:lpstr>
      <vt:lpstr>Watersysteem in Nederland</vt:lpstr>
      <vt:lpstr>Nederlandse Delta</vt:lpstr>
      <vt:lpstr>PowerPoint-presentatie</vt:lpstr>
      <vt:lpstr>Samenhang en partijen</vt:lpstr>
      <vt:lpstr>Nederlandse Delta: Stroomgebieden</vt:lpstr>
      <vt:lpstr>Rijn&amp; Maas</vt:lpstr>
      <vt:lpstr>Rivier weetjes</vt:lpstr>
      <vt:lpstr>Rivieren</vt:lpstr>
      <vt:lpstr>Insnijding/vlechtend/meanderend</vt:lpstr>
      <vt:lpstr>Afzettingen</vt:lpstr>
      <vt:lpstr>PowerPoint-presentatie</vt:lpstr>
      <vt:lpstr>PowerPoint-presentatie</vt:lpstr>
      <vt:lpstr>Ontstaan delta</vt:lpstr>
      <vt:lpstr>PowerPoint-presentatie</vt:lpstr>
      <vt:lpstr>PowerPoint-presentatie</vt:lpstr>
      <vt:lpstr>Lengteprofiel van een rivier</vt:lpstr>
      <vt:lpstr>PowerPoint-presentatie</vt:lpstr>
      <vt:lpstr>Klimaattrends en effecten op onze rivieren</vt:lpstr>
      <vt:lpstr>Trends Natter en Droger: </vt:lpstr>
      <vt:lpstr>Wateroverlast</vt:lpstr>
      <vt:lpstr>PowerPoint-presentatie</vt:lpstr>
      <vt:lpstr>Wateronderlast Maas</vt:lpstr>
      <vt:lpstr>Oplossingen! Bypass Lent</vt:lpstr>
      <vt:lpstr>PowerPoint-presentatie</vt:lpstr>
      <vt:lpstr>Spiegelwaal, integrale gebiedsontwikkeling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Stijn Weijermars</dc:creator>
  <dc:description>Template by HQ Solutions</dc:description>
  <cp:lastModifiedBy>Stijn Weijermars</cp:lastModifiedBy>
  <cp:revision>29</cp:revision>
  <dcterms:created xsi:type="dcterms:W3CDTF">2021-03-01T11:59:21Z</dcterms:created>
  <dcterms:modified xsi:type="dcterms:W3CDTF">2022-11-22T12:56:31Z</dcterms:modified>
  <cp:version>002</cp:version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0x010100858E09137C68A74EA55321485504F917</vt:lpwstr>
  </property>
  <property fmtid="{D5CDD505-2E9C-101B-9397-08002B2CF9AE}" pid="3" name="MediaServiceImageTags">
    <vt:lpwstr/>
  </property>
</Properties>
</file>